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363" r:id="rId3"/>
    <p:sldId id="265" r:id="rId4"/>
    <p:sldId id="283" r:id="rId5"/>
    <p:sldId id="282" r:id="rId6"/>
    <p:sldId id="291" r:id="rId7"/>
    <p:sldId id="284" r:id="rId8"/>
    <p:sldId id="285" r:id="rId9"/>
    <p:sldId id="286" r:id="rId10"/>
    <p:sldId id="287" r:id="rId11"/>
    <p:sldId id="288" r:id="rId12"/>
    <p:sldId id="289" r:id="rId13"/>
    <p:sldId id="290" r:id="rId14"/>
    <p:sldId id="292" r:id="rId15"/>
    <p:sldId id="293" r:id="rId16"/>
    <p:sldId id="294" r:id="rId17"/>
    <p:sldId id="295" r:id="rId18"/>
    <p:sldId id="296" r:id="rId19"/>
    <p:sldId id="297" r:id="rId20"/>
    <p:sldId id="364" r:id="rId21"/>
    <p:sldId id="35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2476"/>
    <a:srgbClr val="401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82F0E0-89A9-4F2E-83BE-5FF7CE12DDB5}" v="589" dt="2020-11-28T08:41:15.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7" d="100"/>
          <a:sy n="127"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userId="4163935ddb78b774" providerId="LiveId" clId="{F682F0E0-89A9-4F2E-83BE-5FF7CE12DDB5}"/>
    <pc:docChg chg="undo custSel mod addSld delSld modSld sldOrd">
      <pc:chgData name="James" userId="4163935ddb78b774" providerId="LiveId" clId="{F682F0E0-89A9-4F2E-83BE-5FF7CE12DDB5}" dt="2020-11-28T08:41:58.565" v="2797" actId="404"/>
      <pc:docMkLst>
        <pc:docMk/>
      </pc:docMkLst>
      <pc:sldChg chg="del">
        <pc:chgData name="James" userId="4163935ddb78b774" providerId="LiveId" clId="{F682F0E0-89A9-4F2E-83BE-5FF7CE12DDB5}" dt="2020-11-24T05:17:23.382" v="2" actId="47"/>
        <pc:sldMkLst>
          <pc:docMk/>
          <pc:sldMk cId="3993570052" sldId="274"/>
        </pc:sldMkLst>
      </pc:sldChg>
      <pc:sldChg chg="del">
        <pc:chgData name="James" userId="4163935ddb78b774" providerId="LiveId" clId="{F682F0E0-89A9-4F2E-83BE-5FF7CE12DDB5}" dt="2020-11-24T05:17:36.026" v="4" actId="47"/>
        <pc:sldMkLst>
          <pc:docMk/>
          <pc:sldMk cId="1732229403" sldId="276"/>
        </pc:sldMkLst>
      </pc:sldChg>
      <pc:sldChg chg="ord modAnim">
        <pc:chgData name="James" userId="4163935ddb78b774" providerId="LiveId" clId="{F682F0E0-89A9-4F2E-83BE-5FF7CE12DDB5}" dt="2020-11-24T05:40:47.805" v="601"/>
        <pc:sldMkLst>
          <pc:docMk/>
          <pc:sldMk cId="156571387" sldId="282"/>
        </pc:sldMkLst>
      </pc:sldChg>
      <pc:sldChg chg="addSp delSp modSp new mod modAnim">
        <pc:chgData name="James" userId="4163935ddb78b774" providerId="LiveId" clId="{F682F0E0-89A9-4F2E-83BE-5FF7CE12DDB5}" dt="2020-11-24T08:27:52.958" v="1239" actId="1035"/>
        <pc:sldMkLst>
          <pc:docMk/>
          <pc:sldMk cId="334266349" sldId="283"/>
        </pc:sldMkLst>
        <pc:spChg chg="add mod ord">
          <ac:chgData name="James" userId="4163935ddb78b774" providerId="LiveId" clId="{F682F0E0-89A9-4F2E-83BE-5FF7CE12DDB5}" dt="2020-11-24T05:38:43.637" v="593" actId="1036"/>
          <ac:spMkLst>
            <pc:docMk/>
            <pc:sldMk cId="334266349" sldId="283"/>
            <ac:spMk id="2" creationId="{55A3C94C-DBEF-4D2B-9A0C-944419FE2B30}"/>
          </ac:spMkLst>
        </pc:spChg>
        <pc:spChg chg="add mod">
          <ac:chgData name="James" userId="4163935ddb78b774" providerId="LiveId" clId="{F682F0E0-89A9-4F2E-83BE-5FF7CE12DDB5}" dt="2020-11-24T05:37:19.222" v="409" actId="1037"/>
          <ac:spMkLst>
            <pc:docMk/>
            <pc:sldMk cId="334266349" sldId="283"/>
            <ac:spMk id="3" creationId="{D340F393-E25A-4BE1-B9F4-9BD9E6BB4766}"/>
          </ac:spMkLst>
        </pc:spChg>
        <pc:spChg chg="add mod">
          <ac:chgData name="James" userId="4163935ddb78b774" providerId="LiveId" clId="{F682F0E0-89A9-4F2E-83BE-5FF7CE12DDB5}" dt="2020-11-24T05:38:35.463" v="541" actId="1038"/>
          <ac:spMkLst>
            <pc:docMk/>
            <pc:sldMk cId="334266349" sldId="283"/>
            <ac:spMk id="4" creationId="{89C5AD5F-2E6E-4AA7-8DC6-0311F9C8105E}"/>
          </ac:spMkLst>
        </pc:spChg>
        <pc:spChg chg="add mod">
          <ac:chgData name="James" userId="4163935ddb78b774" providerId="LiveId" clId="{F682F0E0-89A9-4F2E-83BE-5FF7CE12DDB5}" dt="2020-11-24T05:37:07.793" v="386" actId="20577"/>
          <ac:spMkLst>
            <pc:docMk/>
            <pc:sldMk cId="334266349" sldId="283"/>
            <ac:spMk id="9" creationId="{856729BF-A5E3-4E6D-A783-76299467BF71}"/>
          </ac:spMkLst>
        </pc:spChg>
        <pc:spChg chg="add mod">
          <ac:chgData name="James" userId="4163935ddb78b774" providerId="LiveId" clId="{F682F0E0-89A9-4F2E-83BE-5FF7CE12DDB5}" dt="2020-11-24T05:36:56.380" v="356" actId="1076"/>
          <ac:spMkLst>
            <pc:docMk/>
            <pc:sldMk cId="334266349" sldId="283"/>
            <ac:spMk id="10" creationId="{76166794-BEAE-463A-B405-152E40090F5E}"/>
          </ac:spMkLst>
        </pc:spChg>
        <pc:picChg chg="add mod">
          <ac:chgData name="James" userId="4163935ddb78b774" providerId="LiveId" clId="{F682F0E0-89A9-4F2E-83BE-5FF7CE12DDB5}" dt="2020-11-24T05:28:28.019" v="23" actId="11530"/>
          <ac:picMkLst>
            <pc:docMk/>
            <pc:sldMk cId="334266349" sldId="283"/>
            <ac:picMk id="1026" creationId="{59B53BDD-F37A-422D-B245-2838706D1ED1}"/>
          </ac:picMkLst>
        </pc:picChg>
        <pc:picChg chg="add del mod">
          <ac:chgData name="James" userId="4163935ddb78b774" providerId="LiveId" clId="{F682F0E0-89A9-4F2E-83BE-5FF7CE12DDB5}" dt="2020-11-24T05:31:32.634" v="43" actId="478"/>
          <ac:picMkLst>
            <pc:docMk/>
            <pc:sldMk cId="334266349" sldId="283"/>
            <ac:picMk id="1028" creationId="{F6A326A5-C47E-46D0-A099-B8B4DA0B210D}"/>
          </ac:picMkLst>
        </pc:picChg>
        <pc:picChg chg="add mod">
          <ac:chgData name="James" userId="4163935ddb78b774" providerId="LiveId" clId="{F682F0E0-89A9-4F2E-83BE-5FF7CE12DDB5}" dt="2020-11-24T08:27:52.958" v="1239" actId="1035"/>
          <ac:picMkLst>
            <pc:docMk/>
            <pc:sldMk cId="334266349" sldId="283"/>
            <ac:picMk id="1030" creationId="{D754F647-573E-45AE-8B46-C7CBE32ABCDE}"/>
          </ac:picMkLst>
        </pc:picChg>
      </pc:sldChg>
      <pc:sldChg chg="del">
        <pc:chgData name="James" userId="4163935ddb78b774" providerId="LiveId" clId="{F682F0E0-89A9-4F2E-83BE-5FF7CE12DDB5}" dt="2020-11-24T05:17:42.194" v="11" actId="47"/>
        <pc:sldMkLst>
          <pc:docMk/>
          <pc:sldMk cId="2375513632" sldId="284"/>
        </pc:sldMkLst>
      </pc:sldChg>
      <pc:sldChg chg="addSp delSp modSp new mod setBg modAnim">
        <pc:chgData name="James" userId="4163935ddb78b774" providerId="LiveId" clId="{F682F0E0-89A9-4F2E-83BE-5FF7CE12DDB5}" dt="2020-11-24T05:58:09.686" v="820"/>
        <pc:sldMkLst>
          <pc:docMk/>
          <pc:sldMk cId="3970693019" sldId="284"/>
        </pc:sldMkLst>
        <pc:spChg chg="add mod">
          <ac:chgData name="James" userId="4163935ddb78b774" providerId="LiveId" clId="{F682F0E0-89A9-4F2E-83BE-5FF7CE12DDB5}" dt="2020-11-24T05:55:03.706" v="757" actId="1076"/>
          <ac:spMkLst>
            <pc:docMk/>
            <pc:sldMk cId="3970693019" sldId="284"/>
            <ac:spMk id="6" creationId="{593BFB6F-F05C-4F12-AC73-047EED0C5613}"/>
          </ac:spMkLst>
        </pc:spChg>
        <pc:spChg chg="add mod">
          <ac:chgData name="James" userId="4163935ddb78b774" providerId="LiveId" clId="{F682F0E0-89A9-4F2E-83BE-5FF7CE12DDB5}" dt="2020-11-24T05:58:06.365" v="819" actId="1076"/>
          <ac:spMkLst>
            <pc:docMk/>
            <pc:sldMk cId="3970693019" sldId="284"/>
            <ac:spMk id="8" creationId="{109E33A5-07E6-4150-B867-71CFE25B0E8B}"/>
          </ac:spMkLst>
        </pc:spChg>
        <pc:spChg chg="add del">
          <ac:chgData name="James" userId="4163935ddb78b774" providerId="LiveId" clId="{F682F0E0-89A9-4F2E-83BE-5FF7CE12DDB5}" dt="2020-11-24T05:43:31" v="605" actId="26606"/>
          <ac:spMkLst>
            <pc:docMk/>
            <pc:sldMk cId="3970693019" sldId="284"/>
            <ac:spMk id="71" creationId="{42A4FC2C-047E-45A5-965D-8E1E3BF09BC6}"/>
          </ac:spMkLst>
        </pc:spChg>
        <pc:spChg chg="add del">
          <ac:chgData name="James" userId="4163935ddb78b774" providerId="LiveId" clId="{F682F0E0-89A9-4F2E-83BE-5FF7CE12DDB5}" dt="2020-11-24T05:43:39.088" v="607" actId="26606"/>
          <ac:spMkLst>
            <pc:docMk/>
            <pc:sldMk cId="3970693019" sldId="284"/>
            <ac:spMk id="2052" creationId="{B670DBD5-770C-4383-9F54-5B86E86BD5BB}"/>
          </ac:spMkLst>
        </pc:spChg>
        <pc:picChg chg="add mod">
          <ac:chgData name="James" userId="4163935ddb78b774" providerId="LiveId" clId="{F682F0E0-89A9-4F2E-83BE-5FF7CE12DDB5}" dt="2020-11-24T05:49:27.430" v="611" actId="1076"/>
          <ac:picMkLst>
            <pc:docMk/>
            <pc:sldMk cId="3970693019" sldId="284"/>
            <ac:picMk id="2050" creationId="{EEA466CD-9381-4A7D-B74E-01D9B6BE5422}"/>
          </ac:picMkLst>
        </pc:picChg>
      </pc:sldChg>
      <pc:sldChg chg="del">
        <pc:chgData name="James" userId="4163935ddb78b774" providerId="LiveId" clId="{F682F0E0-89A9-4F2E-83BE-5FF7CE12DDB5}" dt="2020-11-24T05:17:42.573" v="12" actId="47"/>
        <pc:sldMkLst>
          <pc:docMk/>
          <pc:sldMk cId="2795346651" sldId="285"/>
        </pc:sldMkLst>
      </pc:sldChg>
      <pc:sldChg chg="addSp delSp modSp add mod delAnim modAnim">
        <pc:chgData name="James" userId="4163935ddb78b774" providerId="LiveId" clId="{F682F0E0-89A9-4F2E-83BE-5FF7CE12DDB5}" dt="2020-11-24T06:00:08.944" v="865"/>
        <pc:sldMkLst>
          <pc:docMk/>
          <pc:sldMk cId="3689696369" sldId="285"/>
        </pc:sldMkLst>
        <pc:spChg chg="mod">
          <ac:chgData name="James" userId="4163935ddb78b774" providerId="LiveId" clId="{F682F0E0-89A9-4F2E-83BE-5FF7CE12DDB5}" dt="2020-11-24T05:58:59.863" v="840" actId="14100"/>
          <ac:spMkLst>
            <pc:docMk/>
            <pc:sldMk cId="3689696369" sldId="285"/>
            <ac:spMk id="6" creationId="{593BFB6F-F05C-4F12-AC73-047EED0C5613}"/>
          </ac:spMkLst>
        </pc:spChg>
        <pc:spChg chg="add mod">
          <ac:chgData name="James" userId="4163935ddb78b774" providerId="LiveId" clId="{F682F0E0-89A9-4F2E-83BE-5FF7CE12DDB5}" dt="2020-11-24T06:00:00.347" v="864" actId="1076"/>
          <ac:spMkLst>
            <pc:docMk/>
            <pc:sldMk cId="3689696369" sldId="285"/>
            <ac:spMk id="7" creationId="{A4A3AB15-B3B9-49D8-ADED-95F46E1A1142}"/>
          </ac:spMkLst>
        </pc:spChg>
        <pc:spChg chg="del">
          <ac:chgData name="James" userId="4163935ddb78b774" providerId="LiveId" clId="{F682F0E0-89A9-4F2E-83BE-5FF7CE12DDB5}" dt="2020-11-24T05:58:45.142" v="839" actId="478"/>
          <ac:spMkLst>
            <pc:docMk/>
            <pc:sldMk cId="3689696369" sldId="285"/>
            <ac:spMk id="8" creationId="{109E33A5-07E6-4150-B867-71CFE25B0E8B}"/>
          </ac:spMkLst>
        </pc:spChg>
      </pc:sldChg>
      <pc:sldChg chg="del">
        <pc:chgData name="James" userId="4163935ddb78b774" providerId="LiveId" clId="{F682F0E0-89A9-4F2E-83BE-5FF7CE12DDB5}" dt="2020-11-24T05:17:43.049" v="13" actId="47"/>
        <pc:sldMkLst>
          <pc:docMk/>
          <pc:sldMk cId="1926489624" sldId="286"/>
        </pc:sldMkLst>
      </pc:sldChg>
      <pc:sldChg chg="addSp delSp modSp add mod modAnim">
        <pc:chgData name="James" userId="4163935ddb78b774" providerId="LiveId" clId="{F682F0E0-89A9-4F2E-83BE-5FF7CE12DDB5}" dt="2020-11-28T08:34:35.866" v="2729" actId="1038"/>
        <pc:sldMkLst>
          <pc:docMk/>
          <pc:sldMk cId="4241754418" sldId="286"/>
        </pc:sldMkLst>
        <pc:spChg chg="del">
          <ac:chgData name="James" userId="4163935ddb78b774" providerId="LiveId" clId="{F682F0E0-89A9-4F2E-83BE-5FF7CE12DDB5}" dt="2020-11-24T06:00:35.289" v="867" actId="478"/>
          <ac:spMkLst>
            <pc:docMk/>
            <pc:sldMk cId="4241754418" sldId="286"/>
            <ac:spMk id="6" creationId="{593BFB6F-F05C-4F12-AC73-047EED0C5613}"/>
          </ac:spMkLst>
        </pc:spChg>
        <pc:spChg chg="mod">
          <ac:chgData name="James" userId="4163935ddb78b774" providerId="LiveId" clId="{F682F0E0-89A9-4F2E-83BE-5FF7CE12DDB5}" dt="2020-11-27T08:44:53.952" v="2667" actId="20577"/>
          <ac:spMkLst>
            <pc:docMk/>
            <pc:sldMk cId="4241754418" sldId="286"/>
            <ac:spMk id="7" creationId="{A4A3AB15-B3B9-49D8-ADED-95F46E1A1142}"/>
          </ac:spMkLst>
        </pc:spChg>
        <pc:spChg chg="add mod">
          <ac:chgData name="James" userId="4163935ddb78b774" providerId="LiveId" clId="{F682F0E0-89A9-4F2E-83BE-5FF7CE12DDB5}" dt="2020-11-28T08:34:28.946" v="2719" actId="1037"/>
          <ac:spMkLst>
            <pc:docMk/>
            <pc:sldMk cId="4241754418" sldId="286"/>
            <ac:spMk id="8" creationId="{EBA73437-017E-4C49-B39E-479B9D456601}"/>
          </ac:spMkLst>
        </pc:spChg>
        <pc:spChg chg="add mod">
          <ac:chgData name="James" userId="4163935ddb78b774" providerId="LiveId" clId="{F682F0E0-89A9-4F2E-83BE-5FF7CE12DDB5}" dt="2020-11-28T08:34:35.866" v="2729" actId="1038"/>
          <ac:spMkLst>
            <pc:docMk/>
            <pc:sldMk cId="4241754418" sldId="286"/>
            <ac:spMk id="9" creationId="{143C8F2B-39F8-49A5-B975-0C4D15A77B9F}"/>
          </ac:spMkLst>
        </pc:spChg>
        <pc:spChg chg="add mod">
          <ac:chgData name="James" userId="4163935ddb78b774" providerId="LiveId" clId="{F682F0E0-89A9-4F2E-83BE-5FF7CE12DDB5}" dt="2020-11-24T06:04:57.602" v="1206" actId="1036"/>
          <ac:spMkLst>
            <pc:docMk/>
            <pc:sldMk cId="4241754418" sldId="286"/>
            <ac:spMk id="10" creationId="{EDB03988-04F5-4E35-8D2E-DC05BF478F1B}"/>
          </ac:spMkLst>
        </pc:spChg>
      </pc:sldChg>
      <pc:sldChg chg="addSp delSp modSp add mod ord delAnim modAnim">
        <pc:chgData name="James" userId="4163935ddb78b774" providerId="LiveId" clId="{F682F0E0-89A9-4F2E-83BE-5FF7CE12DDB5}" dt="2020-11-28T08:40:40.990" v="2732"/>
        <pc:sldMkLst>
          <pc:docMk/>
          <pc:sldMk cId="400092485" sldId="287"/>
        </pc:sldMkLst>
        <pc:spChg chg="mod">
          <ac:chgData name="James" userId="4163935ddb78b774" providerId="LiveId" clId="{F682F0E0-89A9-4F2E-83BE-5FF7CE12DDB5}" dt="2020-11-24T08:26:56.534" v="1214" actId="1076"/>
          <ac:spMkLst>
            <pc:docMk/>
            <pc:sldMk cId="400092485" sldId="287"/>
            <ac:spMk id="2" creationId="{55A3C94C-DBEF-4D2B-9A0C-944419FE2B30}"/>
          </ac:spMkLst>
        </pc:spChg>
        <pc:spChg chg="del">
          <ac:chgData name="James" userId="4163935ddb78b774" providerId="LiveId" clId="{F682F0E0-89A9-4F2E-83BE-5FF7CE12DDB5}" dt="2020-11-24T08:27:03.074" v="1215" actId="478"/>
          <ac:spMkLst>
            <pc:docMk/>
            <pc:sldMk cId="400092485" sldId="287"/>
            <ac:spMk id="3" creationId="{D340F393-E25A-4BE1-B9F4-9BD9E6BB4766}"/>
          </ac:spMkLst>
        </pc:spChg>
        <pc:spChg chg="del">
          <ac:chgData name="James" userId="4163935ddb78b774" providerId="LiveId" clId="{F682F0E0-89A9-4F2E-83BE-5FF7CE12DDB5}" dt="2020-11-24T08:27:14.149" v="1217" actId="478"/>
          <ac:spMkLst>
            <pc:docMk/>
            <pc:sldMk cId="400092485" sldId="287"/>
            <ac:spMk id="4" creationId="{89C5AD5F-2E6E-4AA7-8DC6-0311F9C8105E}"/>
          </ac:spMkLst>
        </pc:spChg>
        <pc:spChg chg="mod">
          <ac:chgData name="James" userId="4163935ddb78b774" providerId="LiveId" clId="{F682F0E0-89A9-4F2E-83BE-5FF7CE12DDB5}" dt="2020-11-24T08:28:43.228" v="1351" actId="1037"/>
          <ac:spMkLst>
            <pc:docMk/>
            <pc:sldMk cId="400092485" sldId="287"/>
            <ac:spMk id="9" creationId="{856729BF-A5E3-4E6D-A783-76299467BF71}"/>
          </ac:spMkLst>
        </pc:spChg>
        <pc:spChg chg="mod">
          <ac:chgData name="James" userId="4163935ddb78b774" providerId="LiveId" clId="{F682F0E0-89A9-4F2E-83BE-5FF7CE12DDB5}" dt="2020-11-24T08:28:31.626" v="1349" actId="1038"/>
          <ac:spMkLst>
            <pc:docMk/>
            <pc:sldMk cId="400092485" sldId="287"/>
            <ac:spMk id="10" creationId="{76166794-BEAE-463A-B405-152E40090F5E}"/>
          </ac:spMkLst>
        </pc:spChg>
        <pc:spChg chg="add mod">
          <ac:chgData name="James" userId="4163935ddb78b774" providerId="LiveId" clId="{F682F0E0-89A9-4F2E-83BE-5FF7CE12DDB5}" dt="2020-11-27T08:45:08.448" v="2680" actId="20577"/>
          <ac:spMkLst>
            <pc:docMk/>
            <pc:sldMk cId="400092485" sldId="287"/>
            <ac:spMk id="11" creationId="{75B2C606-4268-4D79-981B-294292F7083C}"/>
          </ac:spMkLst>
        </pc:spChg>
        <pc:picChg chg="mod">
          <ac:chgData name="James" userId="4163935ddb78b774" providerId="LiveId" clId="{F682F0E0-89A9-4F2E-83BE-5FF7CE12DDB5}" dt="2020-11-24T08:27:34.528" v="1220" actId="1076"/>
          <ac:picMkLst>
            <pc:docMk/>
            <pc:sldMk cId="400092485" sldId="287"/>
            <ac:picMk id="1026" creationId="{59B53BDD-F37A-422D-B245-2838706D1ED1}"/>
          </ac:picMkLst>
        </pc:picChg>
        <pc:picChg chg="mod">
          <ac:chgData name="James" userId="4163935ddb78b774" providerId="LiveId" clId="{F682F0E0-89A9-4F2E-83BE-5FF7CE12DDB5}" dt="2020-11-24T08:27:45.635" v="1233" actId="1035"/>
          <ac:picMkLst>
            <pc:docMk/>
            <pc:sldMk cId="400092485" sldId="287"/>
            <ac:picMk id="1030" creationId="{D754F647-573E-45AE-8B46-C7CBE32ABCDE}"/>
          </ac:picMkLst>
        </pc:picChg>
        <pc:picChg chg="add del mod">
          <ac:chgData name="James" userId="4163935ddb78b774" providerId="LiveId" clId="{F682F0E0-89A9-4F2E-83BE-5FF7CE12DDB5}" dt="2020-11-24T08:33:02.906" v="1393" actId="478"/>
          <ac:picMkLst>
            <pc:docMk/>
            <pc:sldMk cId="400092485" sldId="287"/>
            <ac:picMk id="3074" creationId="{DE4CCA02-F5F2-4E9B-B625-F08A27836051}"/>
          </ac:picMkLst>
        </pc:picChg>
        <pc:picChg chg="add mod">
          <ac:chgData name="James" userId="4163935ddb78b774" providerId="LiveId" clId="{F682F0E0-89A9-4F2E-83BE-5FF7CE12DDB5}" dt="2020-11-28T08:40:33.052" v="2731" actId="1076"/>
          <ac:picMkLst>
            <pc:docMk/>
            <pc:sldMk cId="400092485" sldId="287"/>
            <ac:picMk id="3076" creationId="{CB24C409-5782-4E35-9716-FC1C52BD5FB6}"/>
          </ac:picMkLst>
        </pc:picChg>
      </pc:sldChg>
      <pc:sldChg chg="del">
        <pc:chgData name="James" userId="4163935ddb78b774" providerId="LiveId" clId="{F682F0E0-89A9-4F2E-83BE-5FF7CE12DDB5}" dt="2020-11-24T05:17:10.470" v="0" actId="47"/>
        <pc:sldMkLst>
          <pc:docMk/>
          <pc:sldMk cId="3091853227" sldId="287"/>
        </pc:sldMkLst>
      </pc:sldChg>
      <pc:sldChg chg="del">
        <pc:chgData name="James" userId="4163935ddb78b774" providerId="LiveId" clId="{F682F0E0-89A9-4F2E-83BE-5FF7CE12DDB5}" dt="2020-11-24T05:17:17.398" v="1" actId="47"/>
        <pc:sldMkLst>
          <pc:docMk/>
          <pc:sldMk cId="614890261" sldId="288"/>
        </pc:sldMkLst>
      </pc:sldChg>
      <pc:sldChg chg="addSp delSp modSp add mod modAnim">
        <pc:chgData name="James" userId="4163935ddb78b774" providerId="LiveId" clId="{F682F0E0-89A9-4F2E-83BE-5FF7CE12DDB5}" dt="2020-11-27T08:45:19.121" v="2682" actId="20577"/>
        <pc:sldMkLst>
          <pc:docMk/>
          <pc:sldMk cId="1990804939" sldId="288"/>
        </pc:sldMkLst>
        <pc:spChg chg="mod">
          <ac:chgData name="James" userId="4163935ddb78b774" providerId="LiveId" clId="{F682F0E0-89A9-4F2E-83BE-5FF7CE12DDB5}" dt="2020-11-27T08:45:19.121" v="2682" actId="20577"/>
          <ac:spMkLst>
            <pc:docMk/>
            <pc:sldMk cId="1990804939" sldId="288"/>
            <ac:spMk id="11" creationId="{75B2C606-4268-4D79-981B-294292F7083C}"/>
          </ac:spMkLst>
        </pc:spChg>
        <pc:spChg chg="add mod">
          <ac:chgData name="James" userId="4163935ddb78b774" providerId="LiveId" clId="{F682F0E0-89A9-4F2E-83BE-5FF7CE12DDB5}" dt="2020-11-27T08:42:11.279" v="2653" actId="1036"/>
          <ac:spMkLst>
            <pc:docMk/>
            <pc:sldMk cId="1990804939" sldId="288"/>
            <ac:spMk id="12" creationId="{F6770BAC-0748-4A32-9969-806676307FF9}"/>
          </ac:spMkLst>
        </pc:spChg>
        <pc:picChg chg="del">
          <ac:chgData name="James" userId="4163935ddb78b774" providerId="LiveId" clId="{F682F0E0-89A9-4F2E-83BE-5FF7CE12DDB5}" dt="2020-11-24T08:32:36.545" v="1392" actId="478"/>
          <ac:picMkLst>
            <pc:docMk/>
            <pc:sldMk cId="1990804939" sldId="288"/>
            <ac:picMk id="3074" creationId="{DE4CCA02-F5F2-4E9B-B625-F08A27836051}"/>
          </ac:picMkLst>
        </pc:picChg>
      </pc:sldChg>
      <pc:sldChg chg="addSp delSp modSp new mod modAnim">
        <pc:chgData name="James" userId="4163935ddb78b774" providerId="LiveId" clId="{F682F0E0-89A9-4F2E-83BE-5FF7CE12DDB5}" dt="2020-11-28T08:41:06.872" v="2747" actId="14100"/>
        <pc:sldMkLst>
          <pc:docMk/>
          <pc:sldMk cId="2471645868" sldId="289"/>
        </pc:sldMkLst>
        <pc:spChg chg="add mod ord">
          <ac:chgData name="James" userId="4163935ddb78b774" providerId="LiveId" clId="{F682F0E0-89A9-4F2E-83BE-5FF7CE12DDB5}" dt="2020-11-24T08:41:17.671" v="1453" actId="167"/>
          <ac:spMkLst>
            <pc:docMk/>
            <pc:sldMk cId="2471645868" sldId="289"/>
            <ac:spMk id="4" creationId="{AB9BF94E-E4BE-4380-9B39-083E0F053F0A}"/>
          </ac:spMkLst>
        </pc:spChg>
        <pc:spChg chg="add mod">
          <ac:chgData name="James" userId="4163935ddb78b774" providerId="LiveId" clId="{F682F0E0-89A9-4F2E-83BE-5FF7CE12DDB5}" dt="2020-11-28T08:41:06.872" v="2747" actId="14100"/>
          <ac:spMkLst>
            <pc:docMk/>
            <pc:sldMk cId="2471645868" sldId="289"/>
            <ac:spMk id="6" creationId="{AE663778-F978-4F46-8550-DB2AA53CD35D}"/>
          </ac:spMkLst>
        </pc:spChg>
        <pc:spChg chg="add mod">
          <ac:chgData name="James" userId="4163935ddb78b774" providerId="LiveId" clId="{F682F0E0-89A9-4F2E-83BE-5FF7CE12DDB5}" dt="2020-11-24T08:48:22.173" v="1508" actId="1076"/>
          <ac:spMkLst>
            <pc:docMk/>
            <pc:sldMk cId="2471645868" sldId="289"/>
            <ac:spMk id="8" creationId="{BCEE92B1-45B7-4183-965E-0B14FEDE6957}"/>
          </ac:spMkLst>
        </pc:spChg>
        <pc:spChg chg="add mod">
          <ac:chgData name="James" userId="4163935ddb78b774" providerId="LiveId" clId="{F682F0E0-89A9-4F2E-83BE-5FF7CE12DDB5}" dt="2020-11-24T08:52:11.093" v="1555" actId="115"/>
          <ac:spMkLst>
            <pc:docMk/>
            <pc:sldMk cId="2471645868" sldId="289"/>
            <ac:spMk id="10" creationId="{CD931AA6-AAE6-467A-8446-F72EE0A848F1}"/>
          </ac:spMkLst>
        </pc:spChg>
        <pc:picChg chg="add del">
          <ac:chgData name="James" userId="4163935ddb78b774" providerId="LiveId" clId="{F682F0E0-89A9-4F2E-83BE-5FF7CE12DDB5}" dt="2020-11-24T08:40:50.392" v="1450" actId="478"/>
          <ac:picMkLst>
            <pc:docMk/>
            <pc:sldMk cId="2471645868" sldId="289"/>
            <ac:picMk id="7170" creationId="{3A68D5B4-1AAB-4C21-B820-C59D30F404A1}"/>
          </ac:picMkLst>
        </pc:picChg>
        <pc:picChg chg="add mod">
          <ac:chgData name="James" userId="4163935ddb78b774" providerId="LiveId" clId="{F682F0E0-89A9-4F2E-83BE-5FF7CE12DDB5}" dt="2020-11-24T08:41:26.200" v="1454" actId="1076"/>
          <ac:picMkLst>
            <pc:docMk/>
            <pc:sldMk cId="2471645868" sldId="289"/>
            <ac:picMk id="7172" creationId="{EAC99B08-240A-4126-804D-75E49E1B610B}"/>
          </ac:picMkLst>
        </pc:picChg>
      </pc:sldChg>
      <pc:sldChg chg="del">
        <pc:chgData name="James" userId="4163935ddb78b774" providerId="LiveId" clId="{F682F0E0-89A9-4F2E-83BE-5FF7CE12DDB5}" dt="2020-11-24T05:17:38.995" v="5" actId="47"/>
        <pc:sldMkLst>
          <pc:docMk/>
          <pc:sldMk cId="4223606914" sldId="289"/>
        </pc:sldMkLst>
      </pc:sldChg>
      <pc:sldChg chg="del">
        <pc:chgData name="James" userId="4163935ddb78b774" providerId="LiveId" clId="{F682F0E0-89A9-4F2E-83BE-5FF7CE12DDB5}" dt="2020-11-24T05:17:41.172" v="9" actId="47"/>
        <pc:sldMkLst>
          <pc:docMk/>
          <pc:sldMk cId="1839238824" sldId="290"/>
        </pc:sldMkLst>
      </pc:sldChg>
      <pc:sldChg chg="addSp delSp modSp add mod delAnim modAnim">
        <pc:chgData name="James" userId="4163935ddb78b774" providerId="LiveId" clId="{F682F0E0-89A9-4F2E-83BE-5FF7CE12DDB5}" dt="2020-11-28T08:41:15.293" v="2749"/>
        <pc:sldMkLst>
          <pc:docMk/>
          <pc:sldMk cId="2748850673" sldId="290"/>
        </pc:sldMkLst>
        <pc:spChg chg="del">
          <ac:chgData name="James" userId="4163935ddb78b774" providerId="LiveId" clId="{F682F0E0-89A9-4F2E-83BE-5FF7CE12DDB5}" dt="2020-11-28T08:41:14.558" v="2748" actId="478"/>
          <ac:spMkLst>
            <pc:docMk/>
            <pc:sldMk cId="2748850673" sldId="290"/>
            <ac:spMk id="6" creationId="{AE663778-F978-4F46-8550-DB2AA53CD35D}"/>
          </ac:spMkLst>
        </pc:spChg>
        <pc:spChg chg="add mod">
          <ac:chgData name="James" userId="4163935ddb78b774" providerId="LiveId" clId="{F682F0E0-89A9-4F2E-83BE-5FF7CE12DDB5}" dt="2020-11-24T08:59:20.997" v="1748" actId="20577"/>
          <ac:spMkLst>
            <pc:docMk/>
            <pc:sldMk cId="2748850673" sldId="290"/>
            <ac:spMk id="7" creationId="{C1EEF929-9BB4-4EED-9E85-9CEE1086D8D2}"/>
          </ac:spMkLst>
        </pc:spChg>
        <pc:spChg chg="mod">
          <ac:chgData name="James" userId="4163935ddb78b774" providerId="LiveId" clId="{F682F0E0-89A9-4F2E-83BE-5FF7CE12DDB5}" dt="2020-11-24T08:52:41.627" v="1558"/>
          <ac:spMkLst>
            <pc:docMk/>
            <pc:sldMk cId="2748850673" sldId="290"/>
            <ac:spMk id="8" creationId="{BCEE92B1-45B7-4183-965E-0B14FEDE6957}"/>
          </ac:spMkLst>
        </pc:spChg>
        <pc:spChg chg="add mod">
          <ac:chgData name="James" userId="4163935ddb78b774" providerId="LiveId" clId="{F682F0E0-89A9-4F2E-83BE-5FF7CE12DDB5}" dt="2020-11-28T08:41:15.293" v="2749"/>
          <ac:spMkLst>
            <pc:docMk/>
            <pc:sldMk cId="2748850673" sldId="290"/>
            <ac:spMk id="9" creationId="{C3BC041F-C9EF-4D1D-B4DD-1D5ABD68054C}"/>
          </ac:spMkLst>
        </pc:spChg>
        <pc:spChg chg="del">
          <ac:chgData name="James" userId="4163935ddb78b774" providerId="LiveId" clId="{F682F0E0-89A9-4F2E-83BE-5FF7CE12DDB5}" dt="2020-11-24T08:52:36.425" v="1557" actId="478"/>
          <ac:spMkLst>
            <pc:docMk/>
            <pc:sldMk cId="2748850673" sldId="290"/>
            <ac:spMk id="10" creationId="{CD931AA6-AAE6-467A-8446-F72EE0A848F1}"/>
          </ac:spMkLst>
        </pc:spChg>
      </pc:sldChg>
      <pc:sldChg chg="del">
        <pc:chgData name="James" userId="4163935ddb78b774" providerId="LiveId" clId="{F682F0E0-89A9-4F2E-83BE-5FF7CE12DDB5}" dt="2020-11-24T05:17:39.375" v="6" actId="47"/>
        <pc:sldMkLst>
          <pc:docMk/>
          <pc:sldMk cId="77454398" sldId="291"/>
        </pc:sldMkLst>
      </pc:sldChg>
      <pc:sldChg chg="addSp delSp modSp new mod ord setBg modAnim">
        <pc:chgData name="James" userId="4163935ddb78b774" providerId="LiveId" clId="{F682F0E0-89A9-4F2E-83BE-5FF7CE12DDB5}" dt="2020-11-27T08:25:27.225" v="2583" actId="20577"/>
        <pc:sldMkLst>
          <pc:docMk/>
          <pc:sldMk cId="821875749" sldId="291"/>
        </pc:sldMkLst>
        <pc:spChg chg="add mod">
          <ac:chgData name="James" userId="4163935ddb78b774" providerId="LiveId" clId="{F682F0E0-89A9-4F2E-83BE-5FF7CE12DDB5}" dt="2020-11-27T08:25:27.225" v="2583" actId="20577"/>
          <ac:spMkLst>
            <pc:docMk/>
            <pc:sldMk cId="821875749" sldId="291"/>
            <ac:spMk id="19" creationId="{5F303E89-F525-42A7-95C6-AEF8C51EA923}"/>
          </ac:spMkLst>
        </pc:spChg>
        <pc:spChg chg="add del">
          <ac:chgData name="James" userId="4163935ddb78b774" providerId="LiveId" clId="{F682F0E0-89A9-4F2E-83BE-5FF7CE12DDB5}" dt="2020-11-24T08:54:22.596" v="1606" actId="26606"/>
          <ac:spMkLst>
            <pc:docMk/>
            <pc:sldMk cId="821875749" sldId="291"/>
            <ac:spMk id="71" creationId="{42A4FC2C-047E-45A5-965D-8E1E3BF09BC6}"/>
          </ac:spMkLst>
        </pc:spChg>
        <pc:spChg chg="add del">
          <ac:chgData name="James" userId="4163935ddb78b774" providerId="LiveId" clId="{F682F0E0-89A9-4F2E-83BE-5FF7CE12DDB5}" dt="2020-11-24T08:54:41.577" v="1608" actId="26606"/>
          <ac:spMkLst>
            <pc:docMk/>
            <pc:sldMk cId="821875749" sldId="291"/>
            <ac:spMk id="73" creationId="{C85F553D-483A-4D93-B429-9C1258836046}"/>
          </ac:spMkLst>
        </pc:spChg>
        <pc:spChg chg="add del">
          <ac:chgData name="James" userId="4163935ddb78b774" providerId="LiveId" clId="{F682F0E0-89A9-4F2E-83BE-5FF7CE12DDB5}" dt="2020-11-24T08:54:41.577" v="1608" actId="26606"/>
          <ac:spMkLst>
            <pc:docMk/>
            <pc:sldMk cId="821875749" sldId="291"/>
            <ac:spMk id="75" creationId="{DB1626B1-BAC7-4893-A5AC-620597685187}"/>
          </ac:spMkLst>
        </pc:spChg>
        <pc:spChg chg="add del">
          <ac:chgData name="James" userId="4163935ddb78b774" providerId="LiveId" clId="{F682F0E0-89A9-4F2E-83BE-5FF7CE12DDB5}" dt="2020-11-24T08:54:41.577" v="1608" actId="26606"/>
          <ac:spMkLst>
            <pc:docMk/>
            <pc:sldMk cId="821875749" sldId="291"/>
            <ac:spMk id="77" creationId="{D64E9910-51FE-45BF-973D-9D2401FD3C63}"/>
          </ac:spMkLst>
        </pc:spChg>
        <pc:spChg chg="add">
          <ac:chgData name="James" userId="4163935ddb78b774" providerId="LiveId" clId="{F682F0E0-89A9-4F2E-83BE-5FF7CE12DDB5}" dt="2020-11-24T08:55:22.395" v="1613" actId="26606"/>
          <ac:spMkLst>
            <pc:docMk/>
            <pc:sldMk cId="821875749" sldId="291"/>
            <ac:spMk id="144" creationId="{0B761509-3B9A-49A6-A84B-C3D86811697D}"/>
          </ac:spMkLst>
        </pc:spChg>
        <pc:spChg chg="add">
          <ac:chgData name="James" userId="4163935ddb78b774" providerId="LiveId" clId="{F682F0E0-89A9-4F2E-83BE-5FF7CE12DDB5}" dt="2020-11-24T08:55:22.395" v="1613" actId="26606"/>
          <ac:spMkLst>
            <pc:docMk/>
            <pc:sldMk cId="821875749" sldId="291"/>
            <ac:spMk id="146" creationId="{91DE43FD-EB47-414A-B0AB-169B0FFFA527}"/>
          </ac:spMkLst>
        </pc:spChg>
        <pc:spChg chg="add del">
          <ac:chgData name="James" userId="4163935ddb78b774" providerId="LiveId" clId="{F682F0E0-89A9-4F2E-83BE-5FF7CE12DDB5}" dt="2020-11-24T08:54:41.577" v="1608" actId="26606"/>
          <ac:spMkLst>
            <pc:docMk/>
            <pc:sldMk cId="821875749" sldId="291"/>
            <ac:spMk id="8196" creationId="{8950AD4C-6AF3-49F8-94E1-DBCAFB39478B}"/>
          </ac:spMkLst>
        </pc:spChg>
        <pc:spChg chg="add del">
          <ac:chgData name="James" userId="4163935ddb78b774" providerId="LiveId" clId="{F682F0E0-89A9-4F2E-83BE-5FF7CE12DDB5}" dt="2020-11-24T08:54:58.635" v="1610" actId="26606"/>
          <ac:spMkLst>
            <pc:docMk/>
            <pc:sldMk cId="821875749" sldId="291"/>
            <ac:spMk id="8198" creationId="{CA815F2C-4E80-4019-8E59-FAD3F7F8473D}"/>
          </ac:spMkLst>
        </pc:spChg>
        <pc:spChg chg="add del">
          <ac:chgData name="James" userId="4163935ddb78b774" providerId="LiveId" clId="{F682F0E0-89A9-4F2E-83BE-5FF7CE12DDB5}" dt="2020-11-24T08:55:22.395" v="1613" actId="26606"/>
          <ac:spMkLst>
            <pc:docMk/>
            <pc:sldMk cId="821875749" sldId="291"/>
            <ac:spMk id="8200" creationId="{B649E800-A5C8-49A0-A453-ED537DA3156A}"/>
          </ac:spMkLst>
        </pc:spChg>
        <pc:spChg chg="add del">
          <ac:chgData name="James" userId="4163935ddb78b774" providerId="LiveId" clId="{F682F0E0-89A9-4F2E-83BE-5FF7CE12DDB5}" dt="2020-11-24T08:55:22.395" v="1613" actId="26606"/>
          <ac:spMkLst>
            <pc:docMk/>
            <pc:sldMk cId="821875749" sldId="291"/>
            <ac:spMk id="8201" creationId="{8BA67DD7-B75D-4A30-90A4-EEA9F64AF11B}"/>
          </ac:spMkLst>
        </pc:spChg>
        <pc:grpChg chg="add">
          <ac:chgData name="James" userId="4163935ddb78b774" providerId="LiveId" clId="{F682F0E0-89A9-4F2E-83BE-5FF7CE12DDB5}" dt="2020-11-24T08:55:22.395" v="1613" actId="26606"/>
          <ac:grpSpMkLst>
            <pc:docMk/>
            <pc:sldMk cId="821875749" sldId="291"/>
            <ac:grpSpMk id="148" creationId="{58495BCC-CE77-4CC2-952E-846F41119FD5}"/>
          </ac:grpSpMkLst>
        </pc:grpChg>
        <pc:grpChg chg="add del">
          <ac:chgData name="James" userId="4163935ddb78b774" providerId="LiveId" clId="{F682F0E0-89A9-4F2E-83BE-5FF7CE12DDB5}" dt="2020-11-24T08:55:22.395" v="1613" actId="26606"/>
          <ac:grpSpMkLst>
            <pc:docMk/>
            <pc:sldMk cId="821875749" sldId="291"/>
            <ac:grpSpMk id="8202" creationId="{E8C5FC48-0A3C-4D6D-A0D5-EEE93213DBBE}"/>
          </ac:grpSpMkLst>
        </pc:grpChg>
        <pc:picChg chg="add mod">
          <ac:chgData name="James" userId="4163935ddb78b774" providerId="LiveId" clId="{F682F0E0-89A9-4F2E-83BE-5FF7CE12DDB5}" dt="2020-11-24T08:55:25.906" v="1614" actId="1440"/>
          <ac:picMkLst>
            <pc:docMk/>
            <pc:sldMk cId="821875749" sldId="291"/>
            <ac:picMk id="8194" creationId="{6EF383BE-B8CB-4061-AB56-1363E9F22E77}"/>
          </ac:picMkLst>
        </pc:picChg>
      </pc:sldChg>
      <pc:sldChg chg="addSp delSp modSp add mod ord modAnim">
        <pc:chgData name="James" userId="4163935ddb78b774" providerId="LiveId" clId="{F682F0E0-89A9-4F2E-83BE-5FF7CE12DDB5}" dt="2020-11-28T08:41:41.088" v="2773" actId="404"/>
        <pc:sldMkLst>
          <pc:docMk/>
          <pc:sldMk cId="473767964" sldId="292"/>
        </pc:sldMkLst>
        <pc:spChg chg="mod">
          <ac:chgData name="James" userId="4163935ddb78b774" providerId="LiveId" clId="{F682F0E0-89A9-4F2E-83BE-5FF7CE12DDB5}" dt="2020-11-28T08:41:41.088" v="2773" actId="404"/>
          <ac:spMkLst>
            <pc:docMk/>
            <pc:sldMk cId="473767964" sldId="292"/>
            <ac:spMk id="7" creationId="{A4A3AB15-B3B9-49D8-ADED-95F46E1A1142}"/>
          </ac:spMkLst>
        </pc:spChg>
        <pc:spChg chg="mod">
          <ac:chgData name="James" userId="4163935ddb78b774" providerId="LiveId" clId="{F682F0E0-89A9-4F2E-83BE-5FF7CE12DDB5}" dt="2020-11-27T08:47:27.563" v="2691" actId="1076"/>
          <ac:spMkLst>
            <pc:docMk/>
            <pc:sldMk cId="473767964" sldId="292"/>
            <ac:spMk id="8" creationId="{EBA73437-017E-4C49-B39E-479B9D456601}"/>
          </ac:spMkLst>
        </pc:spChg>
        <pc:spChg chg="del mod">
          <ac:chgData name="James" userId="4163935ddb78b774" providerId="LiveId" clId="{F682F0E0-89A9-4F2E-83BE-5FF7CE12DDB5}" dt="2020-11-24T09:02:09.207" v="1777" actId="478"/>
          <ac:spMkLst>
            <pc:docMk/>
            <pc:sldMk cId="473767964" sldId="292"/>
            <ac:spMk id="9" creationId="{143C8F2B-39F8-49A5-B975-0C4D15A77B9F}"/>
          </ac:spMkLst>
        </pc:spChg>
        <pc:spChg chg="add mod">
          <ac:chgData name="James" userId="4163935ddb78b774" providerId="LiveId" clId="{F682F0E0-89A9-4F2E-83BE-5FF7CE12DDB5}" dt="2020-11-24T09:09:10.510" v="1850" actId="14100"/>
          <ac:spMkLst>
            <pc:docMk/>
            <pc:sldMk cId="473767964" sldId="292"/>
            <ac:spMk id="11" creationId="{80AC9CE1-A3C7-4B1E-A554-E43A38CE8343}"/>
          </ac:spMkLst>
        </pc:spChg>
      </pc:sldChg>
      <pc:sldChg chg="del">
        <pc:chgData name="James" userId="4163935ddb78b774" providerId="LiveId" clId="{F682F0E0-89A9-4F2E-83BE-5FF7CE12DDB5}" dt="2020-11-24T05:17:39.892" v="7" actId="47"/>
        <pc:sldMkLst>
          <pc:docMk/>
          <pc:sldMk cId="4079140244" sldId="292"/>
        </pc:sldMkLst>
      </pc:sldChg>
      <pc:sldChg chg="addSp delSp modSp add mod modAnim">
        <pc:chgData name="James" userId="4163935ddb78b774" providerId="LiveId" clId="{F682F0E0-89A9-4F2E-83BE-5FF7CE12DDB5}" dt="2020-11-28T08:41:58.565" v="2797" actId="404"/>
        <pc:sldMkLst>
          <pc:docMk/>
          <pc:sldMk cId="735070472" sldId="293"/>
        </pc:sldMkLst>
        <pc:spChg chg="mod">
          <ac:chgData name="James" userId="4163935ddb78b774" providerId="LiveId" clId="{F682F0E0-89A9-4F2E-83BE-5FF7CE12DDB5}" dt="2020-11-28T08:41:58.565" v="2797" actId="404"/>
          <ac:spMkLst>
            <pc:docMk/>
            <pc:sldMk cId="735070472" sldId="293"/>
            <ac:spMk id="7" creationId="{A4A3AB15-B3B9-49D8-ADED-95F46E1A1142}"/>
          </ac:spMkLst>
        </pc:spChg>
        <pc:spChg chg="del mod">
          <ac:chgData name="James" userId="4163935ddb78b774" providerId="LiveId" clId="{F682F0E0-89A9-4F2E-83BE-5FF7CE12DDB5}" dt="2020-11-27T08:47:38.904" v="2693" actId="478"/>
          <ac:spMkLst>
            <pc:docMk/>
            <pc:sldMk cId="735070472" sldId="293"/>
            <ac:spMk id="8" creationId="{EBA73437-017E-4C49-B39E-479B9D456601}"/>
          </ac:spMkLst>
        </pc:spChg>
        <pc:spChg chg="add mod">
          <ac:chgData name="James" userId="4163935ddb78b774" providerId="LiveId" clId="{F682F0E0-89A9-4F2E-83BE-5FF7CE12DDB5}" dt="2020-11-27T08:47:40.160" v="2694"/>
          <ac:spMkLst>
            <pc:docMk/>
            <pc:sldMk cId="735070472" sldId="293"/>
            <ac:spMk id="9" creationId="{B7E5BDCA-3887-4B9C-8D9D-5666D4D720CE}"/>
          </ac:spMkLst>
        </pc:spChg>
        <pc:spChg chg="mod">
          <ac:chgData name="James" userId="4163935ddb78b774" providerId="LiveId" clId="{F682F0E0-89A9-4F2E-83BE-5FF7CE12DDB5}" dt="2020-11-24T09:12:41.841" v="1888" actId="1076"/>
          <ac:spMkLst>
            <pc:docMk/>
            <pc:sldMk cId="735070472" sldId="293"/>
            <ac:spMk id="11" creationId="{80AC9CE1-A3C7-4B1E-A554-E43A38CE8343}"/>
          </ac:spMkLst>
        </pc:spChg>
      </pc:sldChg>
      <pc:sldChg chg="addSp delSp modSp add mod ord modAnim">
        <pc:chgData name="James" userId="4163935ddb78b774" providerId="LiveId" clId="{F682F0E0-89A9-4F2E-83BE-5FF7CE12DDB5}" dt="2020-11-25T06:14:39.017" v="2410"/>
        <pc:sldMkLst>
          <pc:docMk/>
          <pc:sldMk cId="3291198963" sldId="294"/>
        </pc:sldMkLst>
        <pc:spChg chg="mod">
          <ac:chgData name="James" userId="4163935ddb78b774" providerId="LiveId" clId="{F682F0E0-89A9-4F2E-83BE-5FF7CE12DDB5}" dt="2020-11-25T06:05:36.558" v="2074" actId="1076"/>
          <ac:spMkLst>
            <pc:docMk/>
            <pc:sldMk cId="3291198963" sldId="294"/>
            <ac:spMk id="2" creationId="{55A3C94C-DBEF-4D2B-9A0C-944419FE2B30}"/>
          </ac:spMkLst>
        </pc:spChg>
        <pc:spChg chg="add del mod">
          <ac:chgData name="James" userId="4163935ddb78b774" providerId="LiveId" clId="{F682F0E0-89A9-4F2E-83BE-5FF7CE12DDB5}" dt="2020-11-25T06:04:38.374" v="2047" actId="478"/>
          <ac:spMkLst>
            <pc:docMk/>
            <pc:sldMk cId="3291198963" sldId="294"/>
            <ac:spMk id="3" creationId="{28B1FC21-1D3E-4907-8ECE-EBB0C886EA36}"/>
          </ac:spMkLst>
        </pc:spChg>
        <pc:spChg chg="mod">
          <ac:chgData name="James" userId="4163935ddb78b774" providerId="LiveId" clId="{F682F0E0-89A9-4F2E-83BE-5FF7CE12DDB5}" dt="2020-11-25T06:11:25.709" v="2320" actId="1038"/>
          <ac:spMkLst>
            <pc:docMk/>
            <pc:sldMk cId="3291198963" sldId="294"/>
            <ac:spMk id="9" creationId="{856729BF-A5E3-4E6D-A783-76299467BF71}"/>
          </ac:spMkLst>
        </pc:spChg>
        <pc:spChg chg="mod">
          <ac:chgData name="James" userId="4163935ddb78b774" providerId="LiveId" clId="{F682F0E0-89A9-4F2E-83BE-5FF7CE12DDB5}" dt="2020-11-25T06:11:18.593" v="2301" actId="1037"/>
          <ac:spMkLst>
            <pc:docMk/>
            <pc:sldMk cId="3291198963" sldId="294"/>
            <ac:spMk id="10" creationId="{76166794-BEAE-463A-B405-152E40090F5E}"/>
          </ac:spMkLst>
        </pc:spChg>
        <pc:spChg chg="mod">
          <ac:chgData name="James" userId="4163935ddb78b774" providerId="LiveId" clId="{F682F0E0-89A9-4F2E-83BE-5FF7CE12DDB5}" dt="2020-11-25T06:13:31.812" v="2398" actId="1076"/>
          <ac:spMkLst>
            <pc:docMk/>
            <pc:sldMk cId="3291198963" sldId="294"/>
            <ac:spMk id="11" creationId="{75B2C606-4268-4D79-981B-294292F7083C}"/>
          </ac:spMkLst>
        </pc:spChg>
        <pc:spChg chg="mod">
          <ac:chgData name="James" userId="4163935ddb78b774" providerId="LiveId" clId="{F682F0E0-89A9-4F2E-83BE-5FF7CE12DDB5}" dt="2020-11-25T06:13:49.054" v="2401" actId="1076"/>
          <ac:spMkLst>
            <pc:docMk/>
            <pc:sldMk cId="3291198963" sldId="294"/>
            <ac:spMk id="12" creationId="{F6770BAC-0748-4A32-9969-806676307FF9}"/>
          </ac:spMkLst>
        </pc:spChg>
        <pc:spChg chg="add del mod">
          <ac:chgData name="James" userId="4163935ddb78b774" providerId="LiveId" clId="{F682F0E0-89A9-4F2E-83BE-5FF7CE12DDB5}" dt="2020-11-25T06:04:35.220" v="2046" actId="478"/>
          <ac:spMkLst>
            <pc:docMk/>
            <pc:sldMk cId="3291198963" sldId="294"/>
            <ac:spMk id="14" creationId="{CC3D4420-FCC5-4934-A77B-D4A4D55164ED}"/>
          </ac:spMkLst>
        </pc:spChg>
        <pc:picChg chg="add mod">
          <ac:chgData name="James" userId="4163935ddb78b774" providerId="LiveId" clId="{F682F0E0-89A9-4F2E-83BE-5FF7CE12DDB5}" dt="2020-11-25T06:14:33.443" v="2409" actId="14100"/>
          <ac:picMkLst>
            <pc:docMk/>
            <pc:sldMk cId="3291198963" sldId="294"/>
            <ac:picMk id="5" creationId="{E3660BB6-E53E-4D98-BA5B-729A32F3535B}"/>
          </ac:picMkLst>
        </pc:picChg>
        <pc:picChg chg="add mod">
          <ac:chgData name="James" userId="4163935ddb78b774" providerId="LiveId" clId="{F682F0E0-89A9-4F2E-83BE-5FF7CE12DDB5}" dt="2020-11-25T06:12:08.338" v="2390" actId="1036"/>
          <ac:picMkLst>
            <pc:docMk/>
            <pc:sldMk cId="3291198963" sldId="294"/>
            <ac:picMk id="13" creationId="{D8F67E2E-95B8-416D-BDD1-C6E37C002658}"/>
          </ac:picMkLst>
        </pc:picChg>
        <pc:picChg chg="mod">
          <ac:chgData name="James" userId="4163935ddb78b774" providerId="LiveId" clId="{F682F0E0-89A9-4F2E-83BE-5FF7CE12DDB5}" dt="2020-11-25T06:10:41.606" v="2281" actId="1037"/>
          <ac:picMkLst>
            <pc:docMk/>
            <pc:sldMk cId="3291198963" sldId="294"/>
            <ac:picMk id="1026" creationId="{59B53BDD-F37A-422D-B245-2838706D1ED1}"/>
          </ac:picMkLst>
        </pc:picChg>
        <pc:picChg chg="mod">
          <ac:chgData name="James" userId="4163935ddb78b774" providerId="LiveId" clId="{F682F0E0-89A9-4F2E-83BE-5FF7CE12DDB5}" dt="2020-11-25T06:10:52.942" v="2282" actId="1076"/>
          <ac:picMkLst>
            <pc:docMk/>
            <pc:sldMk cId="3291198963" sldId="294"/>
            <ac:picMk id="1030" creationId="{D754F647-573E-45AE-8B46-C7CBE32ABCDE}"/>
          </ac:picMkLst>
        </pc:picChg>
      </pc:sldChg>
      <pc:sldChg chg="del">
        <pc:chgData name="James" userId="4163935ddb78b774" providerId="LiveId" clId="{F682F0E0-89A9-4F2E-83BE-5FF7CE12DDB5}" dt="2020-11-24T05:17:24.099" v="3" actId="47"/>
        <pc:sldMkLst>
          <pc:docMk/>
          <pc:sldMk cId="445924404" sldId="295"/>
        </pc:sldMkLst>
      </pc:sldChg>
      <pc:sldChg chg="addSp delSp modSp add mod ord delAnim modAnim">
        <pc:chgData name="James" userId="4163935ddb78b774" providerId="LiveId" clId="{F682F0E0-89A9-4F2E-83BE-5FF7CE12DDB5}" dt="2020-11-25T06:19:35.544" v="2547" actId="115"/>
        <pc:sldMkLst>
          <pc:docMk/>
          <pc:sldMk cId="542516359" sldId="295"/>
        </pc:sldMkLst>
        <pc:spChg chg="mod">
          <ac:chgData name="James" userId="4163935ddb78b774" providerId="LiveId" clId="{F682F0E0-89A9-4F2E-83BE-5FF7CE12DDB5}" dt="2020-11-25T06:19:25.143" v="2546" actId="115"/>
          <ac:spMkLst>
            <pc:docMk/>
            <pc:sldMk cId="542516359" sldId="295"/>
            <ac:spMk id="6" creationId="{AE663778-F978-4F46-8550-DB2AA53CD35D}"/>
          </ac:spMkLst>
        </pc:spChg>
        <pc:spChg chg="del">
          <ac:chgData name="James" userId="4163935ddb78b774" providerId="LiveId" clId="{F682F0E0-89A9-4F2E-83BE-5FF7CE12DDB5}" dt="2020-11-25T06:16:36.848" v="2415" actId="478"/>
          <ac:spMkLst>
            <pc:docMk/>
            <pc:sldMk cId="542516359" sldId="295"/>
            <ac:spMk id="7" creationId="{C1EEF929-9BB4-4EED-9E85-9CEE1086D8D2}"/>
          </ac:spMkLst>
        </pc:spChg>
        <pc:spChg chg="del">
          <ac:chgData name="James" userId="4163935ddb78b774" providerId="LiveId" clId="{F682F0E0-89A9-4F2E-83BE-5FF7CE12DDB5}" dt="2020-11-25T06:16:32.433" v="2414" actId="478"/>
          <ac:spMkLst>
            <pc:docMk/>
            <pc:sldMk cId="542516359" sldId="295"/>
            <ac:spMk id="8" creationId="{BCEE92B1-45B7-4183-965E-0B14FEDE6957}"/>
          </ac:spMkLst>
        </pc:spChg>
        <pc:spChg chg="add mod">
          <ac:chgData name="James" userId="4163935ddb78b774" providerId="LiveId" clId="{F682F0E0-89A9-4F2E-83BE-5FF7CE12DDB5}" dt="2020-11-25T06:19:35.544" v="2547" actId="115"/>
          <ac:spMkLst>
            <pc:docMk/>
            <pc:sldMk cId="542516359" sldId="295"/>
            <ac:spMk id="9" creationId="{0B30CB2D-8311-449E-B6EB-4BD1A8E03F4A}"/>
          </ac:spMkLst>
        </pc:spChg>
        <pc:picChg chg="del mod">
          <ac:chgData name="James" userId="4163935ddb78b774" providerId="LiveId" clId="{F682F0E0-89A9-4F2E-83BE-5FF7CE12DDB5}" dt="2020-11-25T06:16:38.688" v="2417" actId="478"/>
          <ac:picMkLst>
            <pc:docMk/>
            <pc:sldMk cId="542516359" sldId="295"/>
            <ac:picMk id="7172" creationId="{EAC99B08-240A-4126-804D-75E49E1B610B}"/>
          </ac:picMkLst>
        </pc:picChg>
      </pc:sldChg>
      <pc:sldChg chg="del">
        <pc:chgData name="James" userId="4163935ddb78b774" providerId="LiveId" clId="{F682F0E0-89A9-4F2E-83BE-5FF7CE12DDB5}" dt="2020-11-24T05:17:41.742" v="10" actId="47"/>
        <pc:sldMkLst>
          <pc:docMk/>
          <pc:sldMk cId="3124638189" sldId="296"/>
        </pc:sldMkLst>
      </pc:sldChg>
      <pc:sldChg chg="delSp modSp add mod modAnim">
        <pc:chgData name="James" userId="4163935ddb78b774" providerId="LiveId" clId="{F682F0E0-89A9-4F2E-83BE-5FF7CE12DDB5}" dt="2020-11-27T08:48:16.794" v="2695"/>
        <pc:sldMkLst>
          <pc:docMk/>
          <pc:sldMk cId="3557986428" sldId="296"/>
        </pc:sldMkLst>
        <pc:spChg chg="del mod">
          <ac:chgData name="James" userId="4163935ddb78b774" providerId="LiveId" clId="{F682F0E0-89A9-4F2E-83BE-5FF7CE12DDB5}" dt="2020-11-25T06:20:14.445" v="2550" actId="478"/>
          <ac:spMkLst>
            <pc:docMk/>
            <pc:sldMk cId="3557986428" sldId="296"/>
            <ac:spMk id="6" creationId="{AE663778-F978-4F46-8550-DB2AA53CD35D}"/>
          </ac:spMkLst>
        </pc:spChg>
        <pc:spChg chg="mod">
          <ac:chgData name="James" userId="4163935ddb78b774" providerId="LiveId" clId="{F682F0E0-89A9-4F2E-83BE-5FF7CE12DDB5}" dt="2020-11-25T06:20:50.147" v="2556" actId="115"/>
          <ac:spMkLst>
            <pc:docMk/>
            <pc:sldMk cId="3557986428" sldId="296"/>
            <ac:spMk id="9" creationId="{0B30CB2D-8311-449E-B6EB-4BD1A8E03F4A}"/>
          </ac:spMkLst>
        </pc:spChg>
      </pc:sldChg>
      <pc:sldChg chg="del">
        <pc:chgData name="James" userId="4163935ddb78b774" providerId="LiveId" clId="{F682F0E0-89A9-4F2E-83BE-5FF7CE12DDB5}" dt="2020-11-24T05:17:45.189" v="14" actId="47"/>
        <pc:sldMkLst>
          <pc:docMk/>
          <pc:sldMk cId="1616638490" sldId="297"/>
        </pc:sldMkLst>
      </pc:sldChg>
      <pc:sldChg chg="addSp delSp modSp add mod delAnim">
        <pc:chgData name="James" userId="4163935ddb78b774" providerId="LiveId" clId="{F682F0E0-89A9-4F2E-83BE-5FF7CE12DDB5}" dt="2020-11-25T06:42:19.706" v="2579" actId="1440"/>
        <pc:sldMkLst>
          <pc:docMk/>
          <pc:sldMk cId="2564001451" sldId="297"/>
        </pc:sldMkLst>
        <pc:spChg chg="del mod">
          <ac:chgData name="James" userId="4163935ddb78b774" providerId="LiveId" clId="{F682F0E0-89A9-4F2E-83BE-5FF7CE12DDB5}" dt="2020-11-25T06:41:31.754" v="2559" actId="478"/>
          <ac:spMkLst>
            <pc:docMk/>
            <pc:sldMk cId="2564001451" sldId="297"/>
            <ac:spMk id="9" creationId="{0B30CB2D-8311-449E-B6EB-4BD1A8E03F4A}"/>
          </ac:spMkLst>
        </pc:spChg>
        <pc:picChg chg="add mod">
          <ac:chgData name="James" userId="4163935ddb78b774" providerId="LiveId" clId="{F682F0E0-89A9-4F2E-83BE-5FF7CE12DDB5}" dt="2020-11-25T06:42:19.706" v="2579" actId="1440"/>
          <ac:picMkLst>
            <pc:docMk/>
            <pc:sldMk cId="2564001451" sldId="297"/>
            <ac:picMk id="1026" creationId="{C31E9287-8282-42E3-8473-0111D387A419}"/>
          </ac:picMkLst>
        </pc:picChg>
      </pc:sldChg>
      <pc:sldChg chg="del">
        <pc:chgData name="James" userId="4163935ddb78b774" providerId="LiveId" clId="{F682F0E0-89A9-4F2E-83BE-5FF7CE12DDB5}" dt="2020-11-24T05:17:40.438" v="8" actId="47"/>
        <pc:sldMkLst>
          <pc:docMk/>
          <pc:sldMk cId="3454190985"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E2A8FA-A20E-1E47-A2F0-AC5CC4796C9F}" type="datetimeFigureOut">
              <a:rPr lang="en-US" smtClean="0"/>
              <a:t>11/28/20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9BDCB2-D636-8E4C-860B-CC29CA664DCD}" type="slidenum">
              <a:rPr lang="en-US" smtClean="0"/>
              <a:t>‹#›</a:t>
            </a:fld>
            <a:endParaRPr lang="en-US"/>
          </a:p>
        </p:txBody>
      </p:sp>
    </p:spTree>
    <p:extLst>
      <p:ext uri="{BB962C8B-B14F-4D97-AF65-F5344CB8AC3E}">
        <p14:creationId xmlns:p14="http://schemas.microsoft.com/office/powerpoint/2010/main" val="172833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05810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584-5D1C-43E9-A6D7-00FE368E4F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F27C28-1F1D-4112-B446-13B177C9E7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D03E85-9805-45AC-BC00-053B15F8FA80}"/>
              </a:ext>
            </a:extLst>
          </p:cNvPr>
          <p:cNvSpPr>
            <a:spLocks noGrp="1"/>
          </p:cNvSpPr>
          <p:nvPr>
            <p:ph type="dt" sz="half" idx="10"/>
          </p:nvPr>
        </p:nvSpPr>
        <p:spPr/>
        <p:txBody>
          <a:bodyPr/>
          <a:lstStyle/>
          <a:p>
            <a:fld id="{08DB79B3-2075-4DC9-99A1-8AE094C8CF18}" type="datetimeFigureOut">
              <a:rPr lang="en-US" smtClean="0"/>
              <a:t>11/28/20</a:t>
            </a:fld>
            <a:endParaRPr lang="en-US"/>
          </a:p>
        </p:txBody>
      </p:sp>
      <p:sp>
        <p:nvSpPr>
          <p:cNvPr id="5" name="Footer Placeholder 4">
            <a:extLst>
              <a:ext uri="{FF2B5EF4-FFF2-40B4-BE49-F238E27FC236}">
                <a16:creationId xmlns:a16="http://schemas.microsoft.com/office/drawing/2014/main" id="{B2A0D18E-EABB-469D-96A1-D46934D3E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20351-3B36-4BA3-AD50-12A9DCF3873F}"/>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68741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4660-3364-41D9-8EA5-8CEA9E890D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BB980E-2348-472F-BAC4-679E04EF52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862C8-B1CA-4465-8DEA-D820C6AAF12D}"/>
              </a:ext>
            </a:extLst>
          </p:cNvPr>
          <p:cNvSpPr>
            <a:spLocks noGrp="1"/>
          </p:cNvSpPr>
          <p:nvPr>
            <p:ph type="dt" sz="half" idx="10"/>
          </p:nvPr>
        </p:nvSpPr>
        <p:spPr/>
        <p:txBody>
          <a:bodyPr/>
          <a:lstStyle/>
          <a:p>
            <a:fld id="{08DB79B3-2075-4DC9-99A1-8AE094C8CF18}" type="datetimeFigureOut">
              <a:rPr lang="en-US" smtClean="0"/>
              <a:t>11/28/20</a:t>
            </a:fld>
            <a:endParaRPr lang="en-US"/>
          </a:p>
        </p:txBody>
      </p:sp>
      <p:sp>
        <p:nvSpPr>
          <p:cNvPr id="5" name="Footer Placeholder 4">
            <a:extLst>
              <a:ext uri="{FF2B5EF4-FFF2-40B4-BE49-F238E27FC236}">
                <a16:creationId xmlns:a16="http://schemas.microsoft.com/office/drawing/2014/main" id="{6B8F7BA1-FD18-4F57-AD1C-6099E8929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5A6C8-4C8F-49F8-9109-09236E45049C}"/>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41758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FAC645-9F3D-4DC7-9A92-0A05255877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AA07B7-6DBA-46B5-8B2C-38CE4AE7BB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44A70-A2AE-47CE-A6BC-BCE3DC1878A0}"/>
              </a:ext>
            </a:extLst>
          </p:cNvPr>
          <p:cNvSpPr>
            <a:spLocks noGrp="1"/>
          </p:cNvSpPr>
          <p:nvPr>
            <p:ph type="dt" sz="half" idx="10"/>
          </p:nvPr>
        </p:nvSpPr>
        <p:spPr/>
        <p:txBody>
          <a:bodyPr/>
          <a:lstStyle/>
          <a:p>
            <a:fld id="{08DB79B3-2075-4DC9-99A1-8AE094C8CF18}" type="datetimeFigureOut">
              <a:rPr lang="en-US" smtClean="0"/>
              <a:t>11/28/20</a:t>
            </a:fld>
            <a:endParaRPr lang="en-US"/>
          </a:p>
        </p:txBody>
      </p:sp>
      <p:sp>
        <p:nvSpPr>
          <p:cNvPr id="5" name="Footer Placeholder 4">
            <a:extLst>
              <a:ext uri="{FF2B5EF4-FFF2-40B4-BE49-F238E27FC236}">
                <a16:creationId xmlns:a16="http://schemas.microsoft.com/office/drawing/2014/main" id="{1F49724B-82F0-4DC6-BC4B-C5FCA31CE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90129-176E-4456-B966-8B2DE35F2B8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82659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5819183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25441540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96680467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77319146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2003937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11713582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52186933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5854685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A9A5-290C-4F3A-A911-8E0CAC228E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CC8E98-7FA1-4A78-974F-173C34C6DC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B654C-F3C2-42C3-92AF-59B468BBA222}"/>
              </a:ext>
            </a:extLst>
          </p:cNvPr>
          <p:cNvSpPr>
            <a:spLocks noGrp="1"/>
          </p:cNvSpPr>
          <p:nvPr>
            <p:ph type="dt" sz="half" idx="10"/>
          </p:nvPr>
        </p:nvSpPr>
        <p:spPr/>
        <p:txBody>
          <a:bodyPr/>
          <a:lstStyle/>
          <a:p>
            <a:fld id="{08DB79B3-2075-4DC9-99A1-8AE094C8CF18}" type="datetimeFigureOut">
              <a:rPr lang="en-US" smtClean="0"/>
              <a:t>11/28/20</a:t>
            </a:fld>
            <a:endParaRPr lang="en-US"/>
          </a:p>
        </p:txBody>
      </p:sp>
      <p:sp>
        <p:nvSpPr>
          <p:cNvPr id="5" name="Footer Placeholder 4">
            <a:extLst>
              <a:ext uri="{FF2B5EF4-FFF2-40B4-BE49-F238E27FC236}">
                <a16:creationId xmlns:a16="http://schemas.microsoft.com/office/drawing/2014/main" id="{0CCCAE3F-4DD5-4858-AA06-95A06C2B4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0298F-F03A-418F-B35E-9BC2FF6365A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85936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14882075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17856888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29206809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9274-56C1-4877-A90B-92C4068771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A53B3D-4D41-4501-BAF6-F3B7EF7D2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067FB4-FD4A-4D8D-AED7-3FC20A463661}"/>
              </a:ext>
            </a:extLst>
          </p:cNvPr>
          <p:cNvSpPr>
            <a:spLocks noGrp="1"/>
          </p:cNvSpPr>
          <p:nvPr>
            <p:ph type="dt" sz="half" idx="10"/>
          </p:nvPr>
        </p:nvSpPr>
        <p:spPr/>
        <p:txBody>
          <a:bodyPr/>
          <a:lstStyle/>
          <a:p>
            <a:fld id="{08DB79B3-2075-4DC9-99A1-8AE094C8CF18}" type="datetimeFigureOut">
              <a:rPr lang="en-US" smtClean="0"/>
              <a:t>11/28/20</a:t>
            </a:fld>
            <a:endParaRPr lang="en-US"/>
          </a:p>
        </p:txBody>
      </p:sp>
      <p:sp>
        <p:nvSpPr>
          <p:cNvPr id="5" name="Footer Placeholder 4">
            <a:extLst>
              <a:ext uri="{FF2B5EF4-FFF2-40B4-BE49-F238E27FC236}">
                <a16:creationId xmlns:a16="http://schemas.microsoft.com/office/drawing/2014/main" id="{1E2EAB08-843A-4C2B-ADA4-B8DB1424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CF52F-0232-4C96-B1EE-BCA0D6D0A510}"/>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2850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121C-ECD0-47AB-BA0F-0437D7016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691E5-09F3-4EA3-889B-2CAD9204DA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216845-FEAC-423F-BB4B-4B7F350019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766E6D-A1DC-4659-A41F-F35BED5CAD37}"/>
              </a:ext>
            </a:extLst>
          </p:cNvPr>
          <p:cNvSpPr>
            <a:spLocks noGrp="1"/>
          </p:cNvSpPr>
          <p:nvPr>
            <p:ph type="dt" sz="half" idx="10"/>
          </p:nvPr>
        </p:nvSpPr>
        <p:spPr/>
        <p:txBody>
          <a:bodyPr/>
          <a:lstStyle/>
          <a:p>
            <a:fld id="{08DB79B3-2075-4DC9-99A1-8AE094C8CF18}" type="datetimeFigureOut">
              <a:rPr lang="en-US" smtClean="0"/>
              <a:t>11/28/20</a:t>
            </a:fld>
            <a:endParaRPr lang="en-US"/>
          </a:p>
        </p:txBody>
      </p:sp>
      <p:sp>
        <p:nvSpPr>
          <p:cNvPr id="6" name="Footer Placeholder 5">
            <a:extLst>
              <a:ext uri="{FF2B5EF4-FFF2-40B4-BE49-F238E27FC236}">
                <a16:creationId xmlns:a16="http://schemas.microsoft.com/office/drawing/2014/main" id="{0714B62B-D1B9-4486-9A03-DDC26564F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30769-D60D-4AB1-AF22-B56A83C2815C}"/>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51593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AF43-71C1-49A6-987C-DAE4B436DA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280519-D8A6-4C66-9699-B4AA8B364E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03653C-3AFA-4400-B2E3-6D0F9FD50F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21F45E-9B40-4590-B5D3-5747EF4140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21B297-CD39-47F6-A070-971D1C5DB1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2F90A1-E3B2-4167-8859-DDB011F88133}"/>
              </a:ext>
            </a:extLst>
          </p:cNvPr>
          <p:cNvSpPr>
            <a:spLocks noGrp="1"/>
          </p:cNvSpPr>
          <p:nvPr>
            <p:ph type="dt" sz="half" idx="10"/>
          </p:nvPr>
        </p:nvSpPr>
        <p:spPr/>
        <p:txBody>
          <a:bodyPr/>
          <a:lstStyle/>
          <a:p>
            <a:fld id="{08DB79B3-2075-4DC9-99A1-8AE094C8CF18}" type="datetimeFigureOut">
              <a:rPr lang="en-US" smtClean="0"/>
              <a:t>11/28/20</a:t>
            </a:fld>
            <a:endParaRPr lang="en-US"/>
          </a:p>
        </p:txBody>
      </p:sp>
      <p:sp>
        <p:nvSpPr>
          <p:cNvPr id="8" name="Footer Placeholder 7">
            <a:extLst>
              <a:ext uri="{FF2B5EF4-FFF2-40B4-BE49-F238E27FC236}">
                <a16:creationId xmlns:a16="http://schemas.microsoft.com/office/drawing/2014/main" id="{31EDFCE8-2284-4363-8149-050EDC1BC9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11FBF2-1962-448E-A70D-602DDB4AF189}"/>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24910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57F5-12EE-4F32-8D97-807B49DCEF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C735D4-B980-4EF5-8DBB-F40339308B3F}"/>
              </a:ext>
            </a:extLst>
          </p:cNvPr>
          <p:cNvSpPr>
            <a:spLocks noGrp="1"/>
          </p:cNvSpPr>
          <p:nvPr>
            <p:ph type="dt" sz="half" idx="10"/>
          </p:nvPr>
        </p:nvSpPr>
        <p:spPr/>
        <p:txBody>
          <a:bodyPr/>
          <a:lstStyle/>
          <a:p>
            <a:fld id="{08DB79B3-2075-4DC9-99A1-8AE094C8CF18}" type="datetimeFigureOut">
              <a:rPr lang="en-US" smtClean="0"/>
              <a:t>11/28/20</a:t>
            </a:fld>
            <a:endParaRPr lang="en-US"/>
          </a:p>
        </p:txBody>
      </p:sp>
      <p:sp>
        <p:nvSpPr>
          <p:cNvPr id="4" name="Footer Placeholder 3">
            <a:extLst>
              <a:ext uri="{FF2B5EF4-FFF2-40B4-BE49-F238E27FC236}">
                <a16:creationId xmlns:a16="http://schemas.microsoft.com/office/drawing/2014/main" id="{1521F84B-953D-42C8-B404-92010AA0D0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38BD95-8A0E-4101-8752-39B4725C071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77325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2D400-DB11-4827-85ED-3EE46DBCB852}"/>
              </a:ext>
            </a:extLst>
          </p:cNvPr>
          <p:cNvSpPr>
            <a:spLocks noGrp="1"/>
          </p:cNvSpPr>
          <p:nvPr>
            <p:ph type="dt" sz="half" idx="10"/>
          </p:nvPr>
        </p:nvSpPr>
        <p:spPr/>
        <p:txBody>
          <a:bodyPr/>
          <a:lstStyle/>
          <a:p>
            <a:fld id="{08DB79B3-2075-4DC9-99A1-8AE094C8CF18}" type="datetimeFigureOut">
              <a:rPr lang="en-US" smtClean="0"/>
              <a:t>11/28/20</a:t>
            </a:fld>
            <a:endParaRPr lang="en-US"/>
          </a:p>
        </p:txBody>
      </p:sp>
      <p:sp>
        <p:nvSpPr>
          <p:cNvPr id="3" name="Footer Placeholder 2">
            <a:extLst>
              <a:ext uri="{FF2B5EF4-FFF2-40B4-BE49-F238E27FC236}">
                <a16:creationId xmlns:a16="http://schemas.microsoft.com/office/drawing/2014/main" id="{B46B93FB-4385-4933-8EB4-BF3986ABE7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612017-14D5-4021-8D17-7754FBCBBD39}"/>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4351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A3808-788C-4D9D-A8C6-D2F04FAFF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2CA977-071D-405D-AE8E-AEE3553266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08F21-CC89-4B80-A41D-A75F08ECF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62BCE-B80B-4D69-BC32-CE83CAFF1952}"/>
              </a:ext>
            </a:extLst>
          </p:cNvPr>
          <p:cNvSpPr>
            <a:spLocks noGrp="1"/>
          </p:cNvSpPr>
          <p:nvPr>
            <p:ph type="dt" sz="half" idx="10"/>
          </p:nvPr>
        </p:nvSpPr>
        <p:spPr/>
        <p:txBody>
          <a:bodyPr/>
          <a:lstStyle/>
          <a:p>
            <a:fld id="{08DB79B3-2075-4DC9-99A1-8AE094C8CF18}" type="datetimeFigureOut">
              <a:rPr lang="en-US" smtClean="0"/>
              <a:t>11/28/20</a:t>
            </a:fld>
            <a:endParaRPr lang="en-US"/>
          </a:p>
        </p:txBody>
      </p:sp>
      <p:sp>
        <p:nvSpPr>
          <p:cNvPr id="6" name="Footer Placeholder 5">
            <a:extLst>
              <a:ext uri="{FF2B5EF4-FFF2-40B4-BE49-F238E27FC236}">
                <a16:creationId xmlns:a16="http://schemas.microsoft.com/office/drawing/2014/main" id="{9919519A-9F47-4718-9E81-767433AD5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B9D84-07FE-4B5D-985B-B5410DA35A2D}"/>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93215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90414-1737-4FCC-BE95-88FABF51E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226EE5-FE52-4354-897C-5BE025DAF8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9A4403-9062-48FB-ACC9-28207763C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283A02-AE2D-488B-82D0-C14B1DECABC2}"/>
              </a:ext>
            </a:extLst>
          </p:cNvPr>
          <p:cNvSpPr>
            <a:spLocks noGrp="1"/>
          </p:cNvSpPr>
          <p:nvPr>
            <p:ph type="dt" sz="half" idx="10"/>
          </p:nvPr>
        </p:nvSpPr>
        <p:spPr/>
        <p:txBody>
          <a:bodyPr/>
          <a:lstStyle/>
          <a:p>
            <a:fld id="{08DB79B3-2075-4DC9-99A1-8AE094C8CF18}" type="datetimeFigureOut">
              <a:rPr lang="en-US" smtClean="0"/>
              <a:t>11/28/20</a:t>
            </a:fld>
            <a:endParaRPr lang="en-US"/>
          </a:p>
        </p:txBody>
      </p:sp>
      <p:sp>
        <p:nvSpPr>
          <p:cNvPr id="6" name="Footer Placeholder 5">
            <a:extLst>
              <a:ext uri="{FF2B5EF4-FFF2-40B4-BE49-F238E27FC236}">
                <a16:creationId xmlns:a16="http://schemas.microsoft.com/office/drawing/2014/main" id="{0FC5B619-0B9A-4867-AB19-4D8B57AA6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D893D-519B-46A2-A195-115D85C47A46}"/>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03865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A93C5-8DC1-44BE-9ADF-8A57F4D3A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EC90ED-CCE6-4794-9CB0-8D90F8DAE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6B678-FC1B-4291-B30C-639A9BF7C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79B3-2075-4DC9-99A1-8AE094C8CF18}" type="datetimeFigureOut">
              <a:rPr lang="en-US" smtClean="0"/>
              <a:t>11/28/20</a:t>
            </a:fld>
            <a:endParaRPr lang="en-US"/>
          </a:p>
        </p:txBody>
      </p:sp>
      <p:sp>
        <p:nvSpPr>
          <p:cNvPr id="5" name="Footer Placeholder 4">
            <a:extLst>
              <a:ext uri="{FF2B5EF4-FFF2-40B4-BE49-F238E27FC236}">
                <a16:creationId xmlns:a16="http://schemas.microsoft.com/office/drawing/2014/main" id="{8D65791F-C7F9-48E0-95A7-EC90424B62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F8D9EA-6AFE-450B-9D24-3080E17A7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15FD6-B4B4-4308-9D55-7F01D356CBF8}" type="slidenum">
              <a:rPr lang="en-US" smtClean="0"/>
              <a:t>‹#›</a:t>
            </a:fld>
            <a:endParaRPr lang="en-US"/>
          </a:p>
        </p:txBody>
      </p:sp>
    </p:spTree>
    <p:extLst>
      <p:ext uri="{BB962C8B-B14F-4D97-AF65-F5344CB8AC3E}">
        <p14:creationId xmlns:p14="http://schemas.microsoft.com/office/powerpoint/2010/main" val="2058812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14955965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Splashy Images | Free Vectors, Stock Photos &amp; PSD">
            <a:extLst>
              <a:ext uri="{FF2B5EF4-FFF2-40B4-BE49-F238E27FC236}">
                <a16:creationId xmlns:a16="http://schemas.microsoft.com/office/drawing/2014/main" id="{3A2E8000-12D0-6740-A31D-62EC9EC82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151793"/>
            <a:ext cx="7491004" cy="49900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omething Logo | Free Logo Design Tool from Flaming Text">
            <a:extLst>
              <a:ext uri="{FF2B5EF4-FFF2-40B4-BE49-F238E27FC236}">
                <a16:creationId xmlns:a16="http://schemas.microsoft.com/office/drawing/2014/main" id="{8910244C-7B66-9D42-B86C-342590A2ED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9" t="21524" r="4208" b="15280"/>
          <a:stretch/>
        </p:blipFill>
        <p:spPr bwMode="auto">
          <a:xfrm rot="20811994">
            <a:off x="1872071" y="325372"/>
            <a:ext cx="8123941" cy="18759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A4AD48-3F09-E94D-805A-8F43A56E8997}"/>
              </a:ext>
            </a:extLst>
          </p:cNvPr>
          <p:cNvSpPr txBox="1"/>
          <p:nvPr/>
        </p:nvSpPr>
        <p:spPr>
          <a:xfrm>
            <a:off x="2583498" y="2049859"/>
            <a:ext cx="72663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To look forward to</a:t>
            </a:r>
          </a:p>
        </p:txBody>
      </p:sp>
      <p:sp>
        <p:nvSpPr>
          <p:cNvPr id="6" name="Rectangle 5">
            <a:extLst>
              <a:ext uri="{FF2B5EF4-FFF2-40B4-BE49-F238E27FC236}">
                <a16:creationId xmlns:a16="http://schemas.microsoft.com/office/drawing/2014/main" id="{A70FB920-9E07-5A42-BBAA-E69913512E01}"/>
              </a:ext>
            </a:extLst>
          </p:cNvPr>
          <p:cNvSpPr>
            <a:spLocks noChangeArrowheads="1"/>
          </p:cNvSpPr>
          <p:nvPr/>
        </p:nvSpPr>
        <p:spPr bwMode="auto">
          <a:xfrm>
            <a:off x="0" y="5205045"/>
            <a:ext cx="12211336" cy="164925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marL="0" marR="0" lvl="0" indent="0" algn="ctr" defTabSz="1219036" rtl="0" eaLnBrk="1" fontAlgn="base" latinLnBrk="0" hangingPunct="1">
              <a:lnSpc>
                <a:spcPct val="100000"/>
              </a:lnSpc>
              <a:spcBef>
                <a:spcPct val="20000"/>
              </a:spcBef>
              <a:spcAft>
                <a:spcPts val="0"/>
              </a:spcAft>
              <a:buClr>
                <a:srgbClr val="FFCC00"/>
              </a:buClr>
              <a:buSzPct val="70000"/>
              <a:buFontTx/>
              <a:buNone/>
              <a:tabLst/>
              <a:defRPr/>
            </a:pP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a:t>
            </a:r>
            <a:b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t>
            </a:r>
            <a:r>
              <a:rPr kumimoji="0" lang="en-US" sz="24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amily.com</a:t>
            </a:r>
            <a:b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
        <p:nvSpPr>
          <p:cNvPr id="10" name="TextBox 9">
            <a:extLst>
              <a:ext uri="{FF2B5EF4-FFF2-40B4-BE49-F238E27FC236}">
                <a16:creationId xmlns:a16="http://schemas.microsoft.com/office/drawing/2014/main" id="{39330AFD-FF3D-0F43-A786-D32C179CF1BB}"/>
              </a:ext>
            </a:extLst>
          </p:cNvPr>
          <p:cNvSpPr txBox="1"/>
          <p:nvPr/>
        </p:nvSpPr>
        <p:spPr>
          <a:xfrm>
            <a:off x="6605081" y="3460369"/>
            <a:ext cx="533625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Part 5: Rev </a:t>
            </a:r>
            <a:r>
              <a:rPr lang="en-US" sz="4000" b="1" i="1" dirty="0">
                <a:solidFill>
                  <a:prstClr val="black"/>
                </a:solidFill>
                <a:latin typeface="Avenir Next LT Pro" panose="020B0504020202020204" pitchFamily="34" charset="0"/>
                <a:cs typeface="Arabic Typesetting" panose="03020402040406030203" pitchFamily="66" charset="-78"/>
              </a:rPr>
              <a:t>20:1-6</a:t>
            </a:r>
            <a:endParaRPr kumimoji="0" lang="en-US" sz="40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endParaRPr>
          </a:p>
        </p:txBody>
      </p:sp>
    </p:spTree>
    <p:extLst>
      <p:ext uri="{BB962C8B-B14F-4D97-AF65-F5344CB8AC3E}">
        <p14:creationId xmlns:p14="http://schemas.microsoft.com/office/powerpoint/2010/main" val="2290242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3C94C-DBEF-4D2B-9A0C-944419FE2B30}"/>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descr="7 Years 84 Months 2, 556 Days 61, 344 Hours 3, 680, 640 Minutes 220, 838,  400 Seconds: 7 Year Old Boy Or Girl Birthday Gift. 7th Birthday Party  Decoration &amp; Present: Not Only Journals, I Live To Journal: 9781727524949:  Amazon.com: Books">
            <a:extLst>
              <a:ext uri="{FF2B5EF4-FFF2-40B4-BE49-F238E27FC236}">
                <a16:creationId xmlns:a16="http://schemas.microsoft.com/office/drawing/2014/main" id="{59B53BDD-F37A-422D-B245-2838706D1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0" b="79556"/>
          <a:stretch/>
        </p:blipFill>
        <p:spPr bwMode="auto">
          <a:xfrm>
            <a:off x="359173" y="3470783"/>
            <a:ext cx="4573587" cy="12903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nt | Jesus, Triumphant in Tribulation | Midtown Fellowship: Two Notch">
            <a:extLst>
              <a:ext uri="{FF2B5EF4-FFF2-40B4-BE49-F238E27FC236}">
                <a16:creationId xmlns:a16="http://schemas.microsoft.com/office/drawing/2014/main" id="{D754F647-573E-45AE-8B46-C7CBE32AB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0" t="50000" r="17399" b="25587"/>
          <a:stretch/>
        </p:blipFill>
        <p:spPr bwMode="auto">
          <a:xfrm>
            <a:off x="1029096" y="4646803"/>
            <a:ext cx="3233739" cy="6103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6729BF-A5E3-4E6D-A783-76299467BF71}"/>
              </a:ext>
            </a:extLst>
          </p:cNvPr>
          <p:cNvSpPr txBox="1"/>
          <p:nvPr/>
        </p:nvSpPr>
        <p:spPr>
          <a:xfrm>
            <a:off x="4562472" y="2270454"/>
            <a:ext cx="2140744" cy="1200329"/>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Christ </a:t>
            </a:r>
          </a:p>
          <a:p>
            <a:pPr algn="ctr"/>
            <a:r>
              <a:rPr lang="en-US" sz="2400" dirty="0">
                <a:solidFill>
                  <a:schemeClr val="bg1"/>
                </a:solidFill>
                <a:latin typeface="Times New Roman" panose="02020603050405020304" pitchFamily="18" charset="0"/>
                <a:cs typeface="Times New Roman" panose="02020603050405020304" pitchFamily="18" charset="0"/>
              </a:rPr>
              <a:t>Returns</a:t>
            </a:r>
          </a:p>
          <a:p>
            <a:pPr algn="ctr"/>
            <a:r>
              <a:rPr lang="en-US" sz="2400" dirty="0">
                <a:solidFill>
                  <a:schemeClr val="bg1"/>
                </a:solidFill>
                <a:latin typeface="Times New Roman" panose="02020603050405020304" pitchFamily="18" charset="0"/>
                <a:cs typeface="Times New Roman" panose="02020603050405020304" pitchFamily="18" charset="0"/>
              </a:rPr>
              <a:t>with Church</a:t>
            </a:r>
          </a:p>
        </p:txBody>
      </p:sp>
      <p:sp>
        <p:nvSpPr>
          <p:cNvPr id="10" name="Arrow: Up 9">
            <a:extLst>
              <a:ext uri="{FF2B5EF4-FFF2-40B4-BE49-F238E27FC236}">
                <a16:creationId xmlns:a16="http://schemas.microsoft.com/office/drawing/2014/main" id="{76166794-BEAE-463A-B405-152E40090F5E}"/>
              </a:ext>
            </a:extLst>
          </p:cNvPr>
          <p:cNvSpPr/>
          <p:nvPr/>
        </p:nvSpPr>
        <p:spPr>
          <a:xfrm rot="10800000">
            <a:off x="4314825" y="1130935"/>
            <a:ext cx="2590800" cy="3105150"/>
          </a:xfrm>
          <a:prstGeom prst="up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5B2C606-4268-4D79-981B-294292F7083C}"/>
              </a:ext>
            </a:extLst>
          </p:cNvPr>
          <p:cNvSpPr txBox="1"/>
          <p:nvPr/>
        </p:nvSpPr>
        <p:spPr>
          <a:xfrm>
            <a:off x="4738685" y="4486856"/>
            <a:ext cx="1788318" cy="1200329"/>
          </a:xfrm>
          <a:prstGeom prst="rect">
            <a:avLst/>
          </a:prstGeom>
          <a:solidFill>
            <a:srgbClr val="C00000"/>
          </a:solid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Human </a:t>
            </a:r>
          </a:p>
          <a:p>
            <a:pPr algn="ctr"/>
            <a:r>
              <a:rPr lang="en-US" sz="2400" dirty="0">
                <a:solidFill>
                  <a:schemeClr val="bg1"/>
                </a:solidFill>
                <a:latin typeface="Times New Roman" panose="02020603050405020304" pitchFamily="18" charset="0"/>
                <a:cs typeface="Times New Roman" panose="02020603050405020304" pitchFamily="18" charset="0"/>
              </a:rPr>
              <a:t>opponents</a:t>
            </a:r>
          </a:p>
          <a:p>
            <a:pPr algn="ctr"/>
            <a:r>
              <a:rPr lang="en-US" sz="2400" dirty="0">
                <a:solidFill>
                  <a:schemeClr val="bg1"/>
                </a:solidFill>
                <a:latin typeface="Times New Roman" panose="02020603050405020304" pitchFamily="18" charset="0"/>
                <a:cs typeface="Times New Roman" panose="02020603050405020304" pitchFamily="18" charset="0"/>
              </a:rPr>
              <a:t>destroyed</a:t>
            </a:r>
          </a:p>
        </p:txBody>
      </p:sp>
      <p:sp>
        <p:nvSpPr>
          <p:cNvPr id="12" name="TextBox 11">
            <a:extLst>
              <a:ext uri="{FF2B5EF4-FFF2-40B4-BE49-F238E27FC236}">
                <a16:creationId xmlns:a16="http://schemas.microsoft.com/office/drawing/2014/main" id="{F6770BAC-0748-4A32-9969-806676307FF9}"/>
              </a:ext>
            </a:extLst>
          </p:cNvPr>
          <p:cNvSpPr txBox="1"/>
          <p:nvPr/>
        </p:nvSpPr>
        <p:spPr>
          <a:xfrm>
            <a:off x="4729160" y="5772731"/>
            <a:ext cx="1788318" cy="830997"/>
          </a:xfrm>
          <a:prstGeom prst="rect">
            <a:avLst/>
          </a:prstGeom>
          <a:solidFill>
            <a:schemeClr val="bg2">
              <a:lumMod val="25000"/>
            </a:schemeClr>
          </a:solid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Satan </a:t>
            </a:r>
          </a:p>
          <a:p>
            <a:pPr algn="ctr"/>
            <a:r>
              <a:rPr lang="en-US" sz="2400" dirty="0">
                <a:solidFill>
                  <a:schemeClr val="bg1"/>
                </a:solidFill>
                <a:latin typeface="Times New Roman" panose="02020603050405020304" pitchFamily="18" charset="0"/>
                <a:cs typeface="Times New Roman" panose="02020603050405020304" pitchFamily="18" charset="0"/>
              </a:rPr>
              <a:t>bound</a:t>
            </a:r>
          </a:p>
        </p:txBody>
      </p:sp>
    </p:spTree>
    <p:extLst>
      <p:ext uri="{BB962C8B-B14F-4D97-AF65-F5344CB8AC3E}">
        <p14:creationId xmlns:p14="http://schemas.microsoft.com/office/powerpoint/2010/main" val="199080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9BF94E-E4BE-4380-9B39-083E0F053F0A}"/>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172" name="Picture 4" descr="How Will Satan Be Bound for A Thousand Years? | The Antipas Chronicles">
            <a:extLst>
              <a:ext uri="{FF2B5EF4-FFF2-40B4-BE49-F238E27FC236}">
                <a16:creationId xmlns:a16="http://schemas.microsoft.com/office/drawing/2014/main" id="{EAC99B08-240A-4126-804D-75E49E1B6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575" y="385762"/>
            <a:ext cx="4876800" cy="60864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663778-F978-4F46-8550-DB2AA53CD35D}"/>
              </a:ext>
            </a:extLst>
          </p:cNvPr>
          <p:cNvSpPr txBox="1"/>
          <p:nvPr/>
        </p:nvSpPr>
        <p:spPr>
          <a:xfrm>
            <a:off x="962025" y="361950"/>
            <a:ext cx="3704035" cy="670143"/>
          </a:xfrm>
          <a:prstGeom prst="rect">
            <a:avLst/>
          </a:prstGeom>
          <a:noFill/>
        </p:spPr>
        <p:txBody>
          <a:bodyPr wrap="square">
            <a:spAutoFit/>
          </a:bodyPr>
          <a:lstStyle/>
          <a:p>
            <a:pPr algn="ctr"/>
            <a:r>
              <a:rPr lang="en-US" sz="3600" b="1" i="0" dirty="0">
                <a:solidFill>
                  <a:schemeClr val="bg1"/>
                </a:solidFill>
                <a:effectLst/>
                <a:latin typeface="Times New Roman" panose="02020603050405020304" pitchFamily="18" charset="0"/>
                <a:cs typeface="Times New Roman" panose="02020603050405020304" pitchFamily="18" charset="0"/>
              </a:rPr>
              <a:t>The Abyss </a:t>
            </a:r>
            <a:r>
              <a:rPr lang="en-US" sz="3200" i="0" dirty="0">
                <a:solidFill>
                  <a:schemeClr val="bg1"/>
                </a:solidFill>
                <a:effectLst/>
                <a:latin typeface="Times New Roman" panose="02020603050405020304" pitchFamily="18" charset="0"/>
                <a:cs typeface="Times New Roman" panose="02020603050405020304" pitchFamily="18" charset="0"/>
              </a:rPr>
              <a:t>(vs. </a:t>
            </a:r>
            <a:r>
              <a:rPr lang="en-US" sz="3200" i="0">
                <a:solidFill>
                  <a:schemeClr val="bg1"/>
                </a:solidFill>
                <a:effectLst/>
                <a:latin typeface="Times New Roman" panose="02020603050405020304" pitchFamily="18" charset="0"/>
                <a:cs typeface="Times New Roman" panose="02020603050405020304" pitchFamily="18" charset="0"/>
              </a:rPr>
              <a:t>1-3)</a:t>
            </a:r>
            <a:endParaRPr lang="en-US" sz="3600" dirty="0">
              <a:solidFill>
                <a:schemeClr val="bg1"/>
              </a:solidFill>
            </a:endParaRPr>
          </a:p>
        </p:txBody>
      </p:sp>
      <p:sp>
        <p:nvSpPr>
          <p:cNvPr id="8" name="TextBox 7">
            <a:extLst>
              <a:ext uri="{FF2B5EF4-FFF2-40B4-BE49-F238E27FC236}">
                <a16:creationId xmlns:a16="http://schemas.microsoft.com/office/drawing/2014/main" id="{BCEE92B1-45B7-4183-965E-0B14FEDE6957}"/>
              </a:ext>
            </a:extLst>
          </p:cNvPr>
          <p:cNvSpPr txBox="1"/>
          <p:nvPr/>
        </p:nvSpPr>
        <p:spPr>
          <a:xfrm>
            <a:off x="402431" y="1810821"/>
            <a:ext cx="3769519" cy="523220"/>
          </a:xfrm>
          <a:prstGeom prst="rect">
            <a:avLst/>
          </a:prstGeom>
          <a:noFill/>
          <a:ln>
            <a:solidFill>
              <a:schemeClr val="bg1"/>
            </a:solidFill>
          </a:ln>
        </p:spPr>
        <p:txBody>
          <a:bodyPr wrap="square">
            <a:spAutoFit/>
          </a:bodyPr>
          <a:lstStyle/>
          <a:p>
            <a:r>
              <a:rPr lang="en-US" sz="2800" i="0" dirty="0">
                <a:solidFill>
                  <a:schemeClr val="bg1"/>
                </a:solidFill>
                <a:effectLst/>
                <a:latin typeface="Times New Roman" panose="02020603050405020304" pitchFamily="18" charset="0"/>
                <a:cs typeface="Times New Roman" panose="02020603050405020304" pitchFamily="18" charset="0"/>
              </a:rPr>
              <a:t>Hold for demonic spirits</a:t>
            </a:r>
            <a:endParaRPr lang="en-US" sz="2800" dirty="0">
              <a:solidFill>
                <a:schemeClr val="bg1"/>
              </a:solidFill>
            </a:endParaRPr>
          </a:p>
        </p:txBody>
      </p:sp>
      <p:sp>
        <p:nvSpPr>
          <p:cNvPr id="10" name="TextBox 9">
            <a:extLst>
              <a:ext uri="{FF2B5EF4-FFF2-40B4-BE49-F238E27FC236}">
                <a16:creationId xmlns:a16="http://schemas.microsoft.com/office/drawing/2014/main" id="{CD931AA6-AAE6-467A-8446-F72EE0A848F1}"/>
              </a:ext>
            </a:extLst>
          </p:cNvPr>
          <p:cNvSpPr txBox="1"/>
          <p:nvPr/>
        </p:nvSpPr>
        <p:spPr>
          <a:xfrm>
            <a:off x="153591" y="2842914"/>
            <a:ext cx="5456634" cy="3108543"/>
          </a:xfrm>
          <a:prstGeom prst="rect">
            <a:avLst/>
          </a:prstGeom>
          <a:noFill/>
        </p:spPr>
        <p:txBody>
          <a:bodyPr wrap="square">
            <a:spAutoFit/>
          </a:bodyPr>
          <a:lstStyle/>
          <a:p>
            <a:pPr algn="ctr"/>
            <a:r>
              <a:rPr lang="en-US" sz="2800" b="1" i="0" dirty="0">
                <a:solidFill>
                  <a:schemeClr val="bg1"/>
                </a:solidFill>
                <a:effectLst/>
                <a:latin typeface="Times New Roman" panose="02020603050405020304" pitchFamily="18" charset="0"/>
                <a:cs typeface="Times New Roman" panose="02020603050405020304" pitchFamily="18" charset="0"/>
              </a:rPr>
              <a:t>Luke 8:30-31</a:t>
            </a:r>
          </a:p>
          <a:p>
            <a:pPr algn="ctr"/>
            <a:r>
              <a:rPr lang="en-US" sz="2800" baseline="30000" dirty="0">
                <a:solidFill>
                  <a:schemeClr val="bg1"/>
                </a:solidFill>
                <a:latin typeface="Times New Roman" panose="02020603050405020304" pitchFamily="18" charset="0"/>
                <a:cs typeface="Times New Roman" panose="02020603050405020304" pitchFamily="18" charset="0"/>
              </a:rPr>
              <a:t>30 </a:t>
            </a:r>
            <a:r>
              <a:rPr lang="en-US" sz="2800" dirty="0">
                <a:solidFill>
                  <a:schemeClr val="bg1"/>
                </a:solidFill>
                <a:latin typeface="Times New Roman" panose="02020603050405020304" pitchFamily="18" charset="0"/>
                <a:cs typeface="Times New Roman" panose="02020603050405020304" pitchFamily="18" charset="0"/>
              </a:rPr>
              <a:t>Jesus then asked him, “What is your name?” And he said, “Legion,” for many demons had entered him. </a:t>
            </a:r>
            <a:r>
              <a:rPr lang="en-US" sz="2800" baseline="30000" dirty="0">
                <a:solidFill>
                  <a:schemeClr val="bg1"/>
                </a:solidFill>
                <a:latin typeface="Times New Roman" panose="02020603050405020304" pitchFamily="18" charset="0"/>
                <a:cs typeface="Times New Roman" panose="02020603050405020304" pitchFamily="18" charset="0"/>
              </a:rPr>
              <a:t>31 </a:t>
            </a:r>
            <a:r>
              <a:rPr lang="en-US" sz="2800" b="0" i="0" dirty="0">
                <a:solidFill>
                  <a:schemeClr val="bg1"/>
                </a:solidFill>
                <a:effectLst/>
                <a:latin typeface="Times New Roman" panose="02020603050405020304" pitchFamily="18" charset="0"/>
                <a:cs typeface="Times New Roman" panose="02020603050405020304" pitchFamily="18" charset="0"/>
              </a:rPr>
              <a:t>And they begged him not to command them to depart into </a:t>
            </a:r>
            <a:r>
              <a:rPr lang="en-US" sz="2800" b="0" i="0" u="sng" dirty="0">
                <a:solidFill>
                  <a:schemeClr val="bg1"/>
                </a:solidFill>
                <a:effectLst/>
                <a:latin typeface="Times New Roman" panose="02020603050405020304" pitchFamily="18" charset="0"/>
                <a:cs typeface="Times New Roman" panose="02020603050405020304" pitchFamily="18" charset="0"/>
              </a:rPr>
              <a:t>the abyss</a:t>
            </a:r>
            <a:r>
              <a:rPr lang="en-US" sz="2800" b="0" i="0" dirty="0">
                <a:solidFill>
                  <a:schemeClr val="bg1"/>
                </a:solidFill>
                <a:effectLst/>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6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9BF94E-E4BE-4380-9B39-083E0F053F0A}"/>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172" name="Picture 4" descr="How Will Satan Be Bound for A Thousand Years? | The Antipas Chronicles">
            <a:extLst>
              <a:ext uri="{FF2B5EF4-FFF2-40B4-BE49-F238E27FC236}">
                <a16:creationId xmlns:a16="http://schemas.microsoft.com/office/drawing/2014/main" id="{EAC99B08-240A-4126-804D-75E49E1B6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575" y="385762"/>
            <a:ext cx="4876800" cy="60864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CEE92B1-45B7-4183-965E-0B14FEDE6957}"/>
              </a:ext>
            </a:extLst>
          </p:cNvPr>
          <p:cNvSpPr txBox="1"/>
          <p:nvPr/>
        </p:nvSpPr>
        <p:spPr>
          <a:xfrm>
            <a:off x="402431" y="1810821"/>
            <a:ext cx="3769519" cy="523220"/>
          </a:xfrm>
          <a:prstGeom prst="rect">
            <a:avLst/>
          </a:prstGeom>
          <a:noFill/>
          <a:ln>
            <a:solidFill>
              <a:schemeClr val="bg1"/>
            </a:solidFill>
          </a:ln>
        </p:spPr>
        <p:txBody>
          <a:bodyPr wrap="square">
            <a:spAutoFit/>
          </a:bodyPr>
          <a:lstStyle/>
          <a:p>
            <a:r>
              <a:rPr lang="en-US" sz="2800" i="0">
                <a:solidFill>
                  <a:schemeClr val="bg1"/>
                </a:solidFill>
                <a:effectLst/>
                <a:latin typeface="Times New Roman" panose="02020603050405020304" pitchFamily="18" charset="0"/>
                <a:cs typeface="Times New Roman" panose="02020603050405020304" pitchFamily="18" charset="0"/>
              </a:rPr>
              <a:t>Hold for demonic spirits</a:t>
            </a:r>
            <a:endParaRPr lang="en-US" sz="2800" dirty="0">
              <a:solidFill>
                <a:schemeClr val="bg1"/>
              </a:solidFill>
            </a:endParaRPr>
          </a:p>
        </p:txBody>
      </p:sp>
      <p:sp>
        <p:nvSpPr>
          <p:cNvPr id="7" name="TextBox 6">
            <a:extLst>
              <a:ext uri="{FF2B5EF4-FFF2-40B4-BE49-F238E27FC236}">
                <a16:creationId xmlns:a16="http://schemas.microsoft.com/office/drawing/2014/main" id="{C1EEF929-9BB4-4EED-9E85-9CEE1086D8D2}"/>
              </a:ext>
            </a:extLst>
          </p:cNvPr>
          <p:cNvSpPr txBox="1"/>
          <p:nvPr/>
        </p:nvSpPr>
        <p:spPr>
          <a:xfrm>
            <a:off x="402431" y="2696646"/>
            <a:ext cx="3769519" cy="523220"/>
          </a:xfrm>
          <a:prstGeom prst="rect">
            <a:avLst/>
          </a:prstGeom>
          <a:noFill/>
          <a:ln>
            <a:solidFill>
              <a:schemeClr val="bg1"/>
            </a:solidFill>
          </a:ln>
        </p:spPr>
        <p:txBody>
          <a:bodyPr wrap="square">
            <a:spAutoFit/>
          </a:bodyPr>
          <a:lstStyle/>
          <a:p>
            <a:r>
              <a:rPr lang="en-US" sz="2800" i="0" dirty="0">
                <a:solidFill>
                  <a:schemeClr val="bg1"/>
                </a:solidFill>
                <a:effectLst/>
                <a:latin typeface="Times New Roman" panose="02020603050405020304" pitchFamily="18" charset="0"/>
                <a:cs typeface="Times New Roman" panose="02020603050405020304" pitchFamily="18" charset="0"/>
              </a:rPr>
              <a:t>Satan bound 1000 years</a:t>
            </a:r>
            <a:endParaRPr lang="en-US" sz="2800" dirty="0">
              <a:solidFill>
                <a:schemeClr val="bg1"/>
              </a:solidFill>
            </a:endParaRPr>
          </a:p>
        </p:txBody>
      </p:sp>
      <p:sp>
        <p:nvSpPr>
          <p:cNvPr id="9" name="TextBox 8">
            <a:extLst>
              <a:ext uri="{FF2B5EF4-FFF2-40B4-BE49-F238E27FC236}">
                <a16:creationId xmlns:a16="http://schemas.microsoft.com/office/drawing/2014/main" id="{C3BC041F-C9EF-4D1D-B4DD-1D5ABD68054C}"/>
              </a:ext>
            </a:extLst>
          </p:cNvPr>
          <p:cNvSpPr txBox="1"/>
          <p:nvPr/>
        </p:nvSpPr>
        <p:spPr>
          <a:xfrm>
            <a:off x="962025" y="361950"/>
            <a:ext cx="3704035" cy="670143"/>
          </a:xfrm>
          <a:prstGeom prst="rect">
            <a:avLst/>
          </a:prstGeom>
          <a:noFill/>
        </p:spPr>
        <p:txBody>
          <a:bodyPr wrap="square">
            <a:spAutoFit/>
          </a:bodyPr>
          <a:lstStyle/>
          <a:p>
            <a:pPr algn="ctr"/>
            <a:r>
              <a:rPr lang="en-US" sz="3600" b="1" i="0" dirty="0">
                <a:solidFill>
                  <a:schemeClr val="bg1"/>
                </a:solidFill>
                <a:effectLst/>
                <a:latin typeface="Times New Roman" panose="02020603050405020304" pitchFamily="18" charset="0"/>
                <a:cs typeface="Times New Roman" panose="02020603050405020304" pitchFamily="18" charset="0"/>
              </a:rPr>
              <a:t>The Abyss </a:t>
            </a:r>
            <a:r>
              <a:rPr lang="en-US" sz="3200" i="0" dirty="0">
                <a:solidFill>
                  <a:schemeClr val="bg1"/>
                </a:solidFill>
                <a:effectLst/>
                <a:latin typeface="Times New Roman" panose="02020603050405020304" pitchFamily="18" charset="0"/>
                <a:cs typeface="Times New Roman" panose="02020603050405020304" pitchFamily="18" charset="0"/>
              </a:rPr>
              <a:t>(vs. 1-6)</a:t>
            </a:r>
            <a:endParaRPr lang="en-US" sz="3600" dirty="0">
              <a:solidFill>
                <a:schemeClr val="bg1"/>
              </a:solidFill>
            </a:endParaRPr>
          </a:p>
        </p:txBody>
      </p:sp>
    </p:spTree>
    <p:extLst>
      <p:ext uri="{BB962C8B-B14F-4D97-AF65-F5344CB8AC3E}">
        <p14:creationId xmlns:p14="http://schemas.microsoft.com/office/powerpoint/2010/main" val="274885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ina Low Price Wholesale High Back Royal King Throne Chair - China Classic  Royal Furniture, Wedding Chair">
            <a:extLst>
              <a:ext uri="{FF2B5EF4-FFF2-40B4-BE49-F238E27FC236}">
                <a16:creationId xmlns:a16="http://schemas.microsoft.com/office/drawing/2014/main" id="{EEA466CD-9381-4A7D-B74E-01D9B6BE5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55" r="17818"/>
          <a:stretch/>
        </p:blipFill>
        <p:spPr bwMode="auto">
          <a:xfrm>
            <a:off x="7877175" y="809625"/>
            <a:ext cx="3495676" cy="5238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A3AB15-B3B9-49D8-ADED-95F46E1A1142}"/>
              </a:ext>
            </a:extLst>
          </p:cNvPr>
          <p:cNvSpPr txBox="1"/>
          <p:nvPr/>
        </p:nvSpPr>
        <p:spPr>
          <a:xfrm>
            <a:off x="0" y="-3691"/>
            <a:ext cx="12192000" cy="769441"/>
          </a:xfrm>
          <a:prstGeom prst="rect">
            <a:avLst/>
          </a:prstGeom>
          <a:solidFill>
            <a:srgbClr val="532476"/>
          </a:solidFill>
        </p:spPr>
        <p:txBody>
          <a:bodyPr wrap="square">
            <a:spAutoFit/>
          </a:bodyPr>
          <a:lstStyle/>
          <a:p>
            <a:pPr algn="ctr"/>
            <a:r>
              <a:rPr lang="en-US" sz="4400" b="1" i="0" dirty="0">
                <a:solidFill>
                  <a:schemeClr val="bg1"/>
                </a:solidFill>
                <a:effectLst/>
                <a:latin typeface="Times New Roman" panose="02020603050405020304" pitchFamily="18" charset="0"/>
                <a:cs typeface="Times New Roman" panose="02020603050405020304" pitchFamily="18" charset="0"/>
              </a:rPr>
              <a:t>The Reign of Christ </a:t>
            </a:r>
            <a:r>
              <a:rPr lang="en-US" sz="4000" i="0" dirty="0">
                <a:solidFill>
                  <a:schemeClr val="bg1"/>
                </a:solidFill>
                <a:effectLst/>
                <a:latin typeface="Times New Roman" panose="02020603050405020304" pitchFamily="18" charset="0"/>
                <a:cs typeface="Times New Roman" panose="02020603050405020304" pitchFamily="18" charset="0"/>
              </a:rPr>
              <a:t>(vs. 4-6)</a:t>
            </a:r>
            <a:endParaRPr lang="en-US" sz="4400" i="0" dirty="0">
              <a:solidFill>
                <a:schemeClr val="bg1"/>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BA73437-017E-4C49-B39E-479B9D456601}"/>
              </a:ext>
            </a:extLst>
          </p:cNvPr>
          <p:cNvSpPr txBox="1"/>
          <p:nvPr/>
        </p:nvSpPr>
        <p:spPr>
          <a:xfrm>
            <a:off x="4052887" y="1114961"/>
            <a:ext cx="4086225" cy="523220"/>
          </a:xfrm>
          <a:prstGeom prst="rect">
            <a:avLst/>
          </a:prstGeom>
          <a:noFill/>
        </p:spPr>
        <p:txBody>
          <a:bodyPr wrap="square">
            <a:spAutoFit/>
          </a:bodyPr>
          <a:lstStyle/>
          <a:p>
            <a:pPr algn="ctr"/>
            <a:r>
              <a:rPr lang="en-US" sz="2800" b="1" i="0" dirty="0">
                <a:solidFill>
                  <a:srgbClr val="000000"/>
                </a:solidFill>
                <a:effectLst/>
                <a:latin typeface="Times New Roman" panose="02020603050405020304" pitchFamily="18" charset="0"/>
                <a:cs typeface="Times New Roman" panose="02020603050405020304" pitchFamily="18" charset="0"/>
              </a:rPr>
              <a:t>We rule with Christ</a:t>
            </a:r>
          </a:p>
        </p:txBody>
      </p:sp>
      <p:sp>
        <p:nvSpPr>
          <p:cNvPr id="10" name="TextBox 9">
            <a:extLst>
              <a:ext uri="{FF2B5EF4-FFF2-40B4-BE49-F238E27FC236}">
                <a16:creationId xmlns:a16="http://schemas.microsoft.com/office/drawing/2014/main" id="{EDB03988-04F5-4E35-8D2E-DC05BF478F1B}"/>
              </a:ext>
            </a:extLst>
          </p:cNvPr>
          <p:cNvSpPr txBox="1"/>
          <p:nvPr/>
        </p:nvSpPr>
        <p:spPr>
          <a:xfrm>
            <a:off x="0" y="6092309"/>
            <a:ext cx="12192000" cy="769441"/>
          </a:xfrm>
          <a:prstGeom prst="rect">
            <a:avLst/>
          </a:prstGeom>
          <a:solidFill>
            <a:srgbClr val="532476"/>
          </a:solidFill>
        </p:spPr>
        <p:txBody>
          <a:bodyPr wrap="square">
            <a:spAutoFit/>
          </a:bodyPr>
          <a:lstStyle/>
          <a:p>
            <a:pPr algn="ctr"/>
            <a:r>
              <a:rPr lang="en-US" sz="4400" b="1" i="0" dirty="0">
                <a:solidFill>
                  <a:schemeClr val="bg1"/>
                </a:solidFill>
                <a:effectLst/>
                <a:latin typeface="Times New Roman" panose="02020603050405020304" pitchFamily="18" charset="0"/>
                <a:cs typeface="Times New Roman" panose="02020603050405020304" pitchFamily="18" charset="0"/>
              </a:rPr>
              <a:t>1000 years</a:t>
            </a:r>
          </a:p>
        </p:txBody>
      </p:sp>
      <p:sp>
        <p:nvSpPr>
          <p:cNvPr id="11" name="TextBox 10">
            <a:extLst>
              <a:ext uri="{FF2B5EF4-FFF2-40B4-BE49-F238E27FC236}">
                <a16:creationId xmlns:a16="http://schemas.microsoft.com/office/drawing/2014/main" id="{80AC9CE1-A3C7-4B1E-A554-E43A38CE8343}"/>
              </a:ext>
            </a:extLst>
          </p:cNvPr>
          <p:cNvSpPr txBox="1"/>
          <p:nvPr/>
        </p:nvSpPr>
        <p:spPr>
          <a:xfrm>
            <a:off x="0" y="2821424"/>
            <a:ext cx="7877175" cy="2246769"/>
          </a:xfrm>
          <a:prstGeom prst="rect">
            <a:avLst/>
          </a:prstGeom>
          <a:solidFill>
            <a:schemeClr val="tx1"/>
          </a:solidFill>
        </p:spPr>
        <p:txBody>
          <a:bodyPr wrap="square">
            <a:spAutoFit/>
          </a:bodyPr>
          <a:lstStyle/>
          <a:p>
            <a:pPr algn="ctr"/>
            <a:r>
              <a:rPr lang="en-US" sz="2800" b="1" i="0" dirty="0">
                <a:solidFill>
                  <a:schemeClr val="bg1"/>
                </a:solidFill>
                <a:effectLst/>
                <a:latin typeface="Times New Roman" panose="02020603050405020304" pitchFamily="18" charset="0"/>
                <a:cs typeface="Times New Roman" panose="02020603050405020304" pitchFamily="18" charset="0"/>
              </a:rPr>
              <a:t>Matthew 19:28</a:t>
            </a:r>
          </a:p>
          <a:p>
            <a:pPr algn="ctr"/>
            <a:r>
              <a:rPr lang="en-US" sz="2800" b="0" i="0" dirty="0">
                <a:solidFill>
                  <a:schemeClr val="bg1"/>
                </a:solidFill>
                <a:effectLst/>
                <a:latin typeface="Times New Roman" panose="02020603050405020304" pitchFamily="18" charset="0"/>
                <a:cs typeface="Times New Roman" panose="02020603050405020304" pitchFamily="18" charset="0"/>
              </a:rPr>
              <a:t>Jesus said to them, “Truly, I say to you, in the new world, when the Son of Man will sit on his glorious throne, you who have followed me will also sit on twelve thrones, judging the twelve tribes of Israel.”</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376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ina Low Price Wholesale High Back Royal King Throne Chair - China Classic  Royal Furniture, Wedding Chair">
            <a:extLst>
              <a:ext uri="{FF2B5EF4-FFF2-40B4-BE49-F238E27FC236}">
                <a16:creationId xmlns:a16="http://schemas.microsoft.com/office/drawing/2014/main" id="{EEA466CD-9381-4A7D-B74E-01D9B6BE5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55" r="17818"/>
          <a:stretch/>
        </p:blipFill>
        <p:spPr bwMode="auto">
          <a:xfrm>
            <a:off x="7877175" y="809625"/>
            <a:ext cx="3495676" cy="5238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A3AB15-B3B9-49D8-ADED-95F46E1A1142}"/>
              </a:ext>
            </a:extLst>
          </p:cNvPr>
          <p:cNvSpPr txBox="1"/>
          <p:nvPr/>
        </p:nvSpPr>
        <p:spPr>
          <a:xfrm>
            <a:off x="0" y="-3691"/>
            <a:ext cx="12192000" cy="769441"/>
          </a:xfrm>
          <a:prstGeom prst="rect">
            <a:avLst/>
          </a:prstGeom>
          <a:solidFill>
            <a:srgbClr val="532476"/>
          </a:solidFill>
        </p:spPr>
        <p:txBody>
          <a:bodyPr wrap="square">
            <a:spAutoFit/>
          </a:bodyPr>
          <a:lstStyle/>
          <a:p>
            <a:pPr algn="ctr"/>
            <a:r>
              <a:rPr lang="en-US" sz="4400" b="1" i="0" dirty="0">
                <a:solidFill>
                  <a:schemeClr val="bg1"/>
                </a:solidFill>
                <a:effectLst/>
                <a:latin typeface="Times New Roman" panose="02020603050405020304" pitchFamily="18" charset="0"/>
                <a:cs typeface="Times New Roman" panose="02020603050405020304" pitchFamily="18" charset="0"/>
              </a:rPr>
              <a:t>The Reign of Christ </a:t>
            </a:r>
            <a:r>
              <a:rPr lang="en-US" sz="4000" i="0" dirty="0">
                <a:solidFill>
                  <a:schemeClr val="bg1"/>
                </a:solidFill>
                <a:effectLst/>
                <a:latin typeface="Times New Roman" panose="02020603050405020304" pitchFamily="18" charset="0"/>
                <a:cs typeface="Times New Roman" panose="02020603050405020304" pitchFamily="18" charset="0"/>
              </a:rPr>
              <a:t>(vs. 4-6)</a:t>
            </a:r>
            <a:endParaRPr lang="en-US" sz="4400" i="0" dirty="0">
              <a:solidFill>
                <a:schemeClr val="bg1"/>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DB03988-04F5-4E35-8D2E-DC05BF478F1B}"/>
              </a:ext>
            </a:extLst>
          </p:cNvPr>
          <p:cNvSpPr txBox="1"/>
          <p:nvPr/>
        </p:nvSpPr>
        <p:spPr>
          <a:xfrm>
            <a:off x="0" y="6092309"/>
            <a:ext cx="12192000" cy="769441"/>
          </a:xfrm>
          <a:prstGeom prst="rect">
            <a:avLst/>
          </a:prstGeom>
          <a:solidFill>
            <a:srgbClr val="532476"/>
          </a:solidFill>
        </p:spPr>
        <p:txBody>
          <a:bodyPr wrap="square">
            <a:spAutoFit/>
          </a:bodyPr>
          <a:lstStyle/>
          <a:p>
            <a:pPr algn="ctr"/>
            <a:r>
              <a:rPr lang="en-US" sz="4400" b="1" i="0" dirty="0">
                <a:solidFill>
                  <a:schemeClr val="bg1"/>
                </a:solidFill>
                <a:effectLst/>
                <a:latin typeface="Times New Roman" panose="02020603050405020304" pitchFamily="18" charset="0"/>
                <a:cs typeface="Times New Roman" panose="02020603050405020304" pitchFamily="18" charset="0"/>
              </a:rPr>
              <a:t>1000 years</a:t>
            </a:r>
          </a:p>
        </p:txBody>
      </p:sp>
      <p:sp>
        <p:nvSpPr>
          <p:cNvPr id="11" name="TextBox 10">
            <a:extLst>
              <a:ext uri="{FF2B5EF4-FFF2-40B4-BE49-F238E27FC236}">
                <a16:creationId xmlns:a16="http://schemas.microsoft.com/office/drawing/2014/main" id="{80AC9CE1-A3C7-4B1E-A554-E43A38CE8343}"/>
              </a:ext>
            </a:extLst>
          </p:cNvPr>
          <p:cNvSpPr txBox="1"/>
          <p:nvPr/>
        </p:nvSpPr>
        <p:spPr>
          <a:xfrm>
            <a:off x="0" y="2230874"/>
            <a:ext cx="7877175" cy="3539430"/>
          </a:xfrm>
          <a:prstGeom prst="rect">
            <a:avLst/>
          </a:prstGeom>
          <a:solidFill>
            <a:schemeClr val="tx1"/>
          </a:solidFill>
        </p:spPr>
        <p:txBody>
          <a:bodyPr wrap="square">
            <a:spAutoFit/>
          </a:bodyPr>
          <a:lstStyle/>
          <a:p>
            <a:pPr algn="ctr"/>
            <a:r>
              <a:rPr lang="en-US" sz="2800" b="1" i="0" dirty="0">
                <a:solidFill>
                  <a:schemeClr val="bg1"/>
                </a:solidFill>
                <a:effectLst/>
                <a:latin typeface="Times New Roman" panose="02020603050405020304" pitchFamily="18" charset="0"/>
                <a:cs typeface="Times New Roman" panose="02020603050405020304" pitchFamily="18" charset="0"/>
              </a:rPr>
              <a:t>1 Corinthians 6:1-3</a:t>
            </a:r>
          </a:p>
          <a:p>
            <a:pPr algn="ctr"/>
            <a:r>
              <a:rPr lang="en-US" sz="2800" baseline="30000" dirty="0">
                <a:solidFill>
                  <a:schemeClr val="bg1"/>
                </a:solidFill>
                <a:latin typeface="Times New Roman" panose="02020603050405020304" pitchFamily="18" charset="0"/>
                <a:cs typeface="Times New Roman" panose="02020603050405020304" pitchFamily="18" charset="0"/>
              </a:rPr>
              <a:t>1 </a:t>
            </a:r>
            <a:r>
              <a:rPr lang="en-US" sz="2800" dirty="0">
                <a:solidFill>
                  <a:schemeClr val="bg1"/>
                </a:solidFill>
                <a:latin typeface="Times New Roman" panose="02020603050405020304" pitchFamily="18" charset="0"/>
                <a:cs typeface="Times New Roman" panose="02020603050405020304" pitchFamily="18" charset="0"/>
              </a:rPr>
              <a:t>When one of you has a grievance against another, does he dare go to law before the unrighteous instead of the saints? </a:t>
            </a:r>
            <a:r>
              <a:rPr lang="en-US" sz="2800" baseline="30000" dirty="0">
                <a:solidFill>
                  <a:schemeClr val="bg1"/>
                </a:solidFill>
                <a:latin typeface="Times New Roman" panose="02020603050405020304" pitchFamily="18" charset="0"/>
                <a:cs typeface="Times New Roman" panose="02020603050405020304" pitchFamily="18" charset="0"/>
              </a:rPr>
              <a:t>2 </a:t>
            </a:r>
            <a:r>
              <a:rPr lang="en-US" sz="2800" dirty="0">
                <a:solidFill>
                  <a:schemeClr val="bg1"/>
                </a:solidFill>
                <a:latin typeface="Times New Roman" panose="02020603050405020304" pitchFamily="18" charset="0"/>
                <a:cs typeface="Times New Roman" panose="02020603050405020304" pitchFamily="18" charset="0"/>
              </a:rPr>
              <a:t>Or do you not know that the saints will judge the world? And if the world is to be judged by you, are you incompetent to try trivial cases? </a:t>
            </a:r>
            <a:r>
              <a:rPr lang="en-US" sz="2800" baseline="30000" dirty="0">
                <a:solidFill>
                  <a:schemeClr val="bg1"/>
                </a:solidFill>
                <a:latin typeface="Times New Roman" panose="02020603050405020304" pitchFamily="18" charset="0"/>
                <a:cs typeface="Times New Roman" panose="02020603050405020304" pitchFamily="18" charset="0"/>
              </a:rPr>
              <a:t>3 </a:t>
            </a:r>
            <a:r>
              <a:rPr lang="en-US" sz="2800" dirty="0">
                <a:solidFill>
                  <a:schemeClr val="bg1"/>
                </a:solidFill>
                <a:latin typeface="Times New Roman" panose="02020603050405020304" pitchFamily="18" charset="0"/>
                <a:cs typeface="Times New Roman" panose="02020603050405020304" pitchFamily="18" charset="0"/>
              </a:rPr>
              <a:t>Do you not know that we are to judge angels? How much more, then, matters pertaining to this life!</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7E5BDCA-3887-4B9C-8D9D-5666D4D720CE}"/>
              </a:ext>
            </a:extLst>
          </p:cNvPr>
          <p:cNvSpPr txBox="1"/>
          <p:nvPr/>
        </p:nvSpPr>
        <p:spPr>
          <a:xfrm>
            <a:off x="4052887" y="1114961"/>
            <a:ext cx="4086225" cy="523220"/>
          </a:xfrm>
          <a:prstGeom prst="rect">
            <a:avLst/>
          </a:prstGeom>
          <a:noFill/>
        </p:spPr>
        <p:txBody>
          <a:bodyPr wrap="square">
            <a:spAutoFit/>
          </a:bodyPr>
          <a:lstStyle/>
          <a:p>
            <a:pPr algn="ctr"/>
            <a:r>
              <a:rPr lang="en-US" sz="2800" b="1" i="0" dirty="0">
                <a:solidFill>
                  <a:srgbClr val="000000"/>
                </a:solidFill>
                <a:effectLst/>
                <a:latin typeface="Times New Roman" panose="02020603050405020304" pitchFamily="18" charset="0"/>
                <a:cs typeface="Times New Roman" panose="02020603050405020304" pitchFamily="18" charset="0"/>
              </a:rPr>
              <a:t>We rule with Christ</a:t>
            </a:r>
          </a:p>
        </p:txBody>
      </p:sp>
    </p:spTree>
    <p:extLst>
      <p:ext uri="{BB962C8B-B14F-4D97-AF65-F5344CB8AC3E}">
        <p14:creationId xmlns:p14="http://schemas.microsoft.com/office/powerpoint/2010/main" val="73507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3C94C-DBEF-4D2B-9A0C-944419FE2B30}"/>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26" name="Picture 2" descr="7 Years 84 Months 2, 556 Days 61, 344 Hours 3, 680, 640 Minutes 220, 838,  400 Seconds: 7 Year Old Boy Or Girl Birthday Gift. 7th Birthday Party  Decoration &amp; Present: Not Only Journals, I Live To Journal: 9781727524949:  Amazon.com: Books">
            <a:extLst>
              <a:ext uri="{FF2B5EF4-FFF2-40B4-BE49-F238E27FC236}">
                <a16:creationId xmlns:a16="http://schemas.microsoft.com/office/drawing/2014/main" id="{59B53BDD-F37A-422D-B245-2838706D1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0" b="79556"/>
          <a:stretch/>
        </p:blipFill>
        <p:spPr bwMode="auto">
          <a:xfrm>
            <a:off x="16273" y="3470783"/>
            <a:ext cx="4573587" cy="12903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nt | Jesus, Triumphant in Tribulation | Midtown Fellowship: Two Notch">
            <a:extLst>
              <a:ext uri="{FF2B5EF4-FFF2-40B4-BE49-F238E27FC236}">
                <a16:creationId xmlns:a16="http://schemas.microsoft.com/office/drawing/2014/main" id="{D754F647-573E-45AE-8B46-C7CBE32AB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0" t="50000" r="17399" b="25587"/>
          <a:stretch/>
        </p:blipFill>
        <p:spPr bwMode="auto">
          <a:xfrm>
            <a:off x="679522" y="4637278"/>
            <a:ext cx="3233739" cy="6103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6729BF-A5E3-4E6D-A783-76299467BF71}"/>
              </a:ext>
            </a:extLst>
          </p:cNvPr>
          <p:cNvSpPr txBox="1"/>
          <p:nvPr/>
        </p:nvSpPr>
        <p:spPr>
          <a:xfrm>
            <a:off x="3977232" y="2584953"/>
            <a:ext cx="2140744" cy="1200329"/>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Christ </a:t>
            </a:r>
          </a:p>
          <a:p>
            <a:pPr algn="ctr"/>
            <a:r>
              <a:rPr lang="en-US" sz="2400" dirty="0">
                <a:solidFill>
                  <a:schemeClr val="bg1"/>
                </a:solidFill>
                <a:latin typeface="Times New Roman" panose="02020603050405020304" pitchFamily="18" charset="0"/>
                <a:cs typeface="Times New Roman" panose="02020603050405020304" pitchFamily="18" charset="0"/>
              </a:rPr>
              <a:t>Returns</a:t>
            </a:r>
          </a:p>
          <a:p>
            <a:pPr algn="ctr"/>
            <a:r>
              <a:rPr lang="en-US" sz="2400" dirty="0">
                <a:solidFill>
                  <a:schemeClr val="bg1"/>
                </a:solidFill>
                <a:latin typeface="Times New Roman" panose="02020603050405020304" pitchFamily="18" charset="0"/>
                <a:cs typeface="Times New Roman" panose="02020603050405020304" pitchFamily="18" charset="0"/>
              </a:rPr>
              <a:t>with Church</a:t>
            </a:r>
          </a:p>
        </p:txBody>
      </p:sp>
      <p:sp>
        <p:nvSpPr>
          <p:cNvPr id="10" name="Arrow: Up 9">
            <a:extLst>
              <a:ext uri="{FF2B5EF4-FFF2-40B4-BE49-F238E27FC236}">
                <a16:creationId xmlns:a16="http://schemas.microsoft.com/office/drawing/2014/main" id="{76166794-BEAE-463A-B405-152E40090F5E}"/>
              </a:ext>
            </a:extLst>
          </p:cNvPr>
          <p:cNvSpPr/>
          <p:nvPr/>
        </p:nvSpPr>
        <p:spPr>
          <a:xfrm rot="10800000">
            <a:off x="3758010" y="1409700"/>
            <a:ext cx="2590800" cy="3111375"/>
          </a:xfrm>
          <a:prstGeom prst="up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5B2C606-4268-4D79-981B-294292F7083C}"/>
              </a:ext>
            </a:extLst>
          </p:cNvPr>
          <p:cNvSpPr txBox="1"/>
          <p:nvPr/>
        </p:nvSpPr>
        <p:spPr>
          <a:xfrm>
            <a:off x="4271893" y="4600977"/>
            <a:ext cx="1557340" cy="1200329"/>
          </a:xfrm>
          <a:prstGeom prst="rect">
            <a:avLst/>
          </a:prstGeom>
          <a:solidFill>
            <a:srgbClr val="C00000"/>
          </a:solid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Human </a:t>
            </a:r>
          </a:p>
          <a:p>
            <a:pPr algn="ctr"/>
            <a:r>
              <a:rPr lang="en-US" sz="2400" dirty="0">
                <a:solidFill>
                  <a:schemeClr val="bg1"/>
                </a:solidFill>
                <a:latin typeface="Times New Roman" panose="02020603050405020304" pitchFamily="18" charset="0"/>
                <a:cs typeface="Times New Roman" panose="02020603050405020304" pitchFamily="18" charset="0"/>
              </a:rPr>
              <a:t>opponents</a:t>
            </a:r>
          </a:p>
          <a:p>
            <a:pPr algn="ctr"/>
            <a:r>
              <a:rPr lang="en-US" sz="2400" dirty="0">
                <a:solidFill>
                  <a:schemeClr val="bg1"/>
                </a:solidFill>
                <a:latin typeface="Times New Roman" panose="02020603050405020304" pitchFamily="18" charset="0"/>
                <a:cs typeface="Times New Roman" panose="02020603050405020304" pitchFamily="18" charset="0"/>
              </a:rPr>
              <a:t>destroyed</a:t>
            </a:r>
          </a:p>
        </p:txBody>
      </p:sp>
      <p:sp>
        <p:nvSpPr>
          <p:cNvPr id="12" name="TextBox 11">
            <a:extLst>
              <a:ext uri="{FF2B5EF4-FFF2-40B4-BE49-F238E27FC236}">
                <a16:creationId xmlns:a16="http://schemas.microsoft.com/office/drawing/2014/main" id="{F6770BAC-0748-4A32-9969-806676307FF9}"/>
              </a:ext>
            </a:extLst>
          </p:cNvPr>
          <p:cNvSpPr txBox="1"/>
          <p:nvPr/>
        </p:nvSpPr>
        <p:spPr>
          <a:xfrm>
            <a:off x="4285783" y="5830283"/>
            <a:ext cx="1566865" cy="830997"/>
          </a:xfrm>
          <a:prstGeom prst="rect">
            <a:avLst/>
          </a:prstGeom>
          <a:solidFill>
            <a:schemeClr val="bg2">
              <a:lumMod val="25000"/>
            </a:schemeClr>
          </a:solid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Satan </a:t>
            </a:r>
          </a:p>
          <a:p>
            <a:pPr algn="ctr"/>
            <a:r>
              <a:rPr lang="en-US" sz="2400" dirty="0">
                <a:solidFill>
                  <a:schemeClr val="bg1"/>
                </a:solidFill>
                <a:latin typeface="Times New Roman" panose="02020603050405020304" pitchFamily="18" charset="0"/>
                <a:cs typeface="Times New Roman" panose="02020603050405020304" pitchFamily="18" charset="0"/>
              </a:rPr>
              <a:t>bound</a:t>
            </a:r>
          </a:p>
        </p:txBody>
      </p:sp>
      <p:pic>
        <p:nvPicPr>
          <p:cNvPr id="13" name="Picture 2" descr="China Low Price Wholesale High Back Royal King Throne Chair - China Classic  Royal Furniture, Wedding Chair">
            <a:extLst>
              <a:ext uri="{FF2B5EF4-FFF2-40B4-BE49-F238E27FC236}">
                <a16:creationId xmlns:a16="http://schemas.microsoft.com/office/drawing/2014/main" id="{D8F67E2E-95B8-416D-BDD1-C6E37C0026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55" r="17818"/>
          <a:stretch/>
        </p:blipFill>
        <p:spPr bwMode="auto">
          <a:xfrm>
            <a:off x="4391025" y="9746"/>
            <a:ext cx="1323975" cy="19841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4 Major Views Pertaining to the Millennial Reign of Christ | The kingdom of  god, Pictures of christ, Millennium">
            <a:extLst>
              <a:ext uri="{FF2B5EF4-FFF2-40B4-BE49-F238E27FC236}">
                <a16:creationId xmlns:a16="http://schemas.microsoft.com/office/drawing/2014/main" id="{E3660BB6-E53E-4D98-BA5B-729A32F353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8655" y="3470783"/>
            <a:ext cx="6053345" cy="33872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19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9BF94E-E4BE-4380-9B39-083E0F053F0A}"/>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E663778-F978-4F46-8550-DB2AA53CD35D}"/>
              </a:ext>
            </a:extLst>
          </p:cNvPr>
          <p:cNvSpPr txBox="1"/>
          <p:nvPr/>
        </p:nvSpPr>
        <p:spPr>
          <a:xfrm>
            <a:off x="639366" y="461962"/>
            <a:ext cx="5208984" cy="3108543"/>
          </a:xfrm>
          <a:prstGeom prst="rect">
            <a:avLst/>
          </a:prstGeom>
          <a:noFill/>
        </p:spPr>
        <p:txBody>
          <a:bodyPr wrap="square">
            <a:spAutoFit/>
          </a:bodyPr>
          <a:lstStyle/>
          <a:p>
            <a:pPr algn="ctr"/>
            <a:r>
              <a:rPr lang="en-US" sz="2800" b="0" i="0" dirty="0">
                <a:solidFill>
                  <a:schemeClr val="bg1"/>
                </a:solidFill>
                <a:effectLst/>
                <a:latin typeface="Times New Roman" panose="02020603050405020304" pitchFamily="18" charset="0"/>
                <a:cs typeface="Times New Roman" panose="02020603050405020304" pitchFamily="18" charset="0"/>
              </a:rPr>
              <a:t>Joy to the world! the Lord is come;</a:t>
            </a:r>
            <a:br>
              <a:rPr lang="en-US" sz="2800" b="0" i="0" dirty="0">
                <a:solidFill>
                  <a:schemeClr val="bg1"/>
                </a:solidFill>
                <a:effectLst/>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Let earth receive her </a:t>
            </a:r>
            <a:r>
              <a:rPr lang="en-US" sz="2800" b="0" i="0" u="sng" dirty="0">
                <a:solidFill>
                  <a:schemeClr val="bg1"/>
                </a:solidFill>
                <a:effectLst/>
                <a:latin typeface="Times New Roman" panose="02020603050405020304" pitchFamily="18" charset="0"/>
                <a:cs typeface="Times New Roman" panose="02020603050405020304" pitchFamily="18" charset="0"/>
              </a:rPr>
              <a:t>King</a:t>
            </a:r>
            <a:r>
              <a:rPr lang="en-US" sz="2800" b="0" i="0" dirty="0">
                <a:solidFill>
                  <a:schemeClr val="bg1"/>
                </a:solidFill>
                <a:effectLst/>
                <a:latin typeface="Times New Roman" panose="02020603050405020304" pitchFamily="18" charset="0"/>
                <a:cs typeface="Times New Roman" panose="02020603050405020304" pitchFamily="18" charset="0"/>
              </a:rPr>
              <a:t>;</a:t>
            </a:r>
            <a:br>
              <a:rPr lang="en-US" sz="2800" b="0" i="0" dirty="0">
                <a:solidFill>
                  <a:schemeClr val="bg1"/>
                </a:solidFill>
                <a:effectLst/>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Let every heart prepare him room,</a:t>
            </a:r>
            <a:br>
              <a:rPr lang="en-US" sz="2800" b="0" i="0" dirty="0">
                <a:solidFill>
                  <a:schemeClr val="bg1"/>
                </a:solidFill>
                <a:effectLst/>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And heaven and nature sing,</a:t>
            </a:r>
            <a:br>
              <a:rPr lang="en-US" sz="2800" b="0" i="0" dirty="0">
                <a:solidFill>
                  <a:schemeClr val="bg1"/>
                </a:solidFill>
                <a:effectLst/>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And heaven and nature sing,</a:t>
            </a:r>
            <a:br>
              <a:rPr lang="en-US" sz="2800" b="0" i="0" dirty="0">
                <a:solidFill>
                  <a:schemeClr val="bg1"/>
                </a:solidFill>
                <a:effectLst/>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And heaven, and heaven, </a:t>
            </a:r>
          </a:p>
          <a:p>
            <a:pPr algn="ctr"/>
            <a:r>
              <a:rPr lang="en-US" sz="2800" b="0" i="0" dirty="0">
                <a:solidFill>
                  <a:schemeClr val="bg1"/>
                </a:solidFill>
                <a:effectLst/>
                <a:latin typeface="Times New Roman" panose="02020603050405020304" pitchFamily="18" charset="0"/>
                <a:cs typeface="Times New Roman" panose="02020603050405020304" pitchFamily="18" charset="0"/>
              </a:rPr>
              <a:t>and nature sing.</a:t>
            </a:r>
          </a:p>
        </p:txBody>
      </p:sp>
      <p:sp>
        <p:nvSpPr>
          <p:cNvPr id="9" name="TextBox 8">
            <a:extLst>
              <a:ext uri="{FF2B5EF4-FFF2-40B4-BE49-F238E27FC236}">
                <a16:creationId xmlns:a16="http://schemas.microsoft.com/office/drawing/2014/main" id="{0B30CB2D-8311-449E-B6EB-4BD1A8E03F4A}"/>
              </a:ext>
            </a:extLst>
          </p:cNvPr>
          <p:cNvSpPr txBox="1"/>
          <p:nvPr/>
        </p:nvSpPr>
        <p:spPr>
          <a:xfrm>
            <a:off x="4793455" y="3585299"/>
            <a:ext cx="7084219" cy="2677656"/>
          </a:xfrm>
          <a:prstGeom prst="rect">
            <a:avLst/>
          </a:prstGeom>
          <a:noFill/>
        </p:spPr>
        <p:txBody>
          <a:bodyPr wrap="square">
            <a:spAutoFit/>
          </a:bodyPr>
          <a:lstStyle/>
          <a:p>
            <a:pPr algn="ctr"/>
            <a:r>
              <a:rPr lang="en-US" sz="2800" b="0" i="0" dirty="0">
                <a:solidFill>
                  <a:schemeClr val="bg1"/>
                </a:solidFill>
                <a:effectLst/>
                <a:latin typeface="Times New Roman" panose="02020603050405020304" pitchFamily="18" charset="0"/>
                <a:cs typeface="Times New Roman" panose="02020603050405020304" pitchFamily="18" charset="0"/>
              </a:rPr>
              <a:t>Joy to the world! the </a:t>
            </a:r>
            <a:r>
              <a:rPr lang="en-US" sz="2800" b="0" i="0" dirty="0" err="1">
                <a:solidFill>
                  <a:schemeClr val="bg1"/>
                </a:solidFill>
                <a:effectLst/>
                <a:latin typeface="Times New Roman" panose="02020603050405020304" pitchFamily="18" charset="0"/>
                <a:cs typeface="Times New Roman" panose="02020603050405020304" pitchFamily="18" charset="0"/>
              </a:rPr>
              <a:t>Saviour</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u="sng" dirty="0">
                <a:solidFill>
                  <a:schemeClr val="bg1"/>
                </a:solidFill>
                <a:effectLst/>
                <a:latin typeface="Times New Roman" panose="02020603050405020304" pitchFamily="18" charset="0"/>
                <a:cs typeface="Times New Roman" panose="02020603050405020304" pitchFamily="18" charset="0"/>
              </a:rPr>
              <a:t>reigns</a:t>
            </a:r>
            <a:r>
              <a:rPr lang="en-US" sz="2800" b="0" i="0" dirty="0">
                <a:solidFill>
                  <a:schemeClr val="bg1"/>
                </a:solidFill>
                <a:effectLst/>
                <a:latin typeface="Times New Roman" panose="02020603050405020304" pitchFamily="18" charset="0"/>
                <a:cs typeface="Times New Roman" panose="02020603050405020304" pitchFamily="18" charset="0"/>
              </a:rPr>
              <a:t>;</a:t>
            </a:r>
            <a:br>
              <a:rPr lang="en-US" sz="2800" b="0" i="0" dirty="0">
                <a:solidFill>
                  <a:schemeClr val="bg1"/>
                </a:solidFill>
                <a:effectLst/>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Let men their songs employ;</a:t>
            </a:r>
            <a:br>
              <a:rPr lang="en-US" sz="2800" b="0" i="0" dirty="0">
                <a:solidFill>
                  <a:schemeClr val="bg1"/>
                </a:solidFill>
                <a:effectLst/>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While fields and floods, rocks, hills, and plains</a:t>
            </a:r>
            <a:br>
              <a:rPr lang="en-US" sz="2800" b="0" i="0" dirty="0">
                <a:solidFill>
                  <a:schemeClr val="bg1"/>
                </a:solidFill>
                <a:effectLst/>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Repeat the sounding joy,</a:t>
            </a:r>
            <a:br>
              <a:rPr lang="en-US" sz="2800" b="0" i="0" dirty="0">
                <a:solidFill>
                  <a:schemeClr val="bg1"/>
                </a:solidFill>
                <a:effectLst/>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Repeat the sounding joy,</a:t>
            </a:r>
            <a:br>
              <a:rPr lang="en-US" sz="2800" b="0" i="0" dirty="0">
                <a:solidFill>
                  <a:schemeClr val="bg1"/>
                </a:solidFill>
                <a:effectLst/>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Repeat, repeat the sounding joy.</a:t>
            </a:r>
          </a:p>
        </p:txBody>
      </p:sp>
    </p:spTree>
    <p:extLst>
      <p:ext uri="{BB962C8B-B14F-4D97-AF65-F5344CB8AC3E}">
        <p14:creationId xmlns:p14="http://schemas.microsoft.com/office/powerpoint/2010/main" val="54251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9BF94E-E4BE-4380-9B39-083E0F053F0A}"/>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30CB2D-8311-449E-B6EB-4BD1A8E03F4A}"/>
              </a:ext>
            </a:extLst>
          </p:cNvPr>
          <p:cNvSpPr txBox="1"/>
          <p:nvPr/>
        </p:nvSpPr>
        <p:spPr>
          <a:xfrm>
            <a:off x="2553890" y="2090172"/>
            <a:ext cx="7084219" cy="2677656"/>
          </a:xfrm>
          <a:prstGeom prst="rect">
            <a:avLst/>
          </a:prstGeom>
          <a:noFill/>
        </p:spPr>
        <p:txBody>
          <a:bodyPr wrap="square">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He </a:t>
            </a:r>
            <a:r>
              <a:rPr lang="en-US" sz="2800" u="sng" dirty="0">
                <a:solidFill>
                  <a:schemeClr val="bg1"/>
                </a:solidFill>
                <a:latin typeface="Times New Roman" panose="02020603050405020304" pitchFamily="18" charset="0"/>
                <a:cs typeface="Times New Roman" panose="02020603050405020304" pitchFamily="18" charset="0"/>
              </a:rPr>
              <a:t>rules</a:t>
            </a:r>
            <a:r>
              <a:rPr lang="en-US" sz="2800" dirty="0">
                <a:solidFill>
                  <a:schemeClr val="bg1"/>
                </a:solidFill>
                <a:latin typeface="Times New Roman" panose="02020603050405020304" pitchFamily="18" charset="0"/>
                <a:cs typeface="Times New Roman" panose="02020603050405020304" pitchFamily="18" charset="0"/>
              </a:rPr>
              <a:t> the world with truth and grace,</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And makes the nations prove</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The glories of His righteousness,</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And wonders of His love,</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And wonders of His love,</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And wonders, wonders, of His love.</a:t>
            </a:r>
            <a:endParaRPr lang="en-US" sz="2800" b="0"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98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9BF94E-E4BE-4380-9B39-083E0F053F0A}"/>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descr="Wallpaper notes, music, The Hallelujah Chorus images for desktop, section  музыка - download">
            <a:extLst>
              <a:ext uri="{FF2B5EF4-FFF2-40B4-BE49-F238E27FC236}">
                <a16:creationId xmlns:a16="http://schemas.microsoft.com/office/drawing/2014/main" id="{C31E9287-8282-42E3-8473-0111D387A4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78"/>
          <a:stretch/>
        </p:blipFill>
        <p:spPr bwMode="auto">
          <a:xfrm>
            <a:off x="118945" y="-15962"/>
            <a:ext cx="12006379" cy="68739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00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2671776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plashy Images | Free Vectors, Stock Photos &amp; PSD">
            <a:extLst>
              <a:ext uri="{FF2B5EF4-FFF2-40B4-BE49-F238E27FC236}">
                <a16:creationId xmlns:a16="http://schemas.microsoft.com/office/drawing/2014/main" id="{C5775EAC-D125-443F-B8A7-6D2CCC833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5008" y="1867986"/>
            <a:ext cx="7491004" cy="49900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mething Logo | Free Logo Design Tool from Flaming Text">
            <a:extLst>
              <a:ext uri="{FF2B5EF4-FFF2-40B4-BE49-F238E27FC236}">
                <a16:creationId xmlns:a16="http://schemas.microsoft.com/office/drawing/2014/main" id="{D7B450ED-5935-47DA-8608-E79F4BB62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9" t="21524" r="4208" b="15280"/>
          <a:stretch/>
        </p:blipFill>
        <p:spPr bwMode="auto">
          <a:xfrm rot="20811994">
            <a:off x="1857063" y="1078403"/>
            <a:ext cx="8123941" cy="18759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57053C-0B2B-4745-AD6E-3A6BFB9C5DA8}"/>
              </a:ext>
            </a:extLst>
          </p:cNvPr>
          <p:cNvSpPr txBox="1"/>
          <p:nvPr/>
        </p:nvSpPr>
        <p:spPr>
          <a:xfrm>
            <a:off x="2568490" y="2802890"/>
            <a:ext cx="7266390" cy="1015663"/>
          </a:xfrm>
          <a:prstGeom prst="rect">
            <a:avLst/>
          </a:prstGeom>
          <a:noFill/>
        </p:spPr>
        <p:txBody>
          <a:bodyPr wrap="square" rtlCol="0">
            <a:spAutoFit/>
          </a:bodyPr>
          <a:lstStyle/>
          <a:p>
            <a:pPr algn="ctr"/>
            <a:r>
              <a:rPr lang="en-US" sz="6000" b="1" i="1" dirty="0">
                <a:latin typeface="Avenir Next LT Pro" panose="020B0504020202020204" pitchFamily="34" charset="0"/>
                <a:cs typeface="Arabic Typesetting" panose="03020402040406030203" pitchFamily="66" charset="-78"/>
              </a:rPr>
              <a:t>To look forward to</a:t>
            </a:r>
          </a:p>
        </p:txBody>
      </p:sp>
      <p:sp>
        <p:nvSpPr>
          <p:cNvPr id="10" name="TextBox 9">
            <a:extLst>
              <a:ext uri="{FF2B5EF4-FFF2-40B4-BE49-F238E27FC236}">
                <a16:creationId xmlns:a16="http://schemas.microsoft.com/office/drawing/2014/main" id="{6B7AAAD6-07B2-4139-A6E8-07533F064FF8}"/>
              </a:ext>
            </a:extLst>
          </p:cNvPr>
          <p:cNvSpPr txBox="1"/>
          <p:nvPr/>
        </p:nvSpPr>
        <p:spPr>
          <a:xfrm>
            <a:off x="-32072" y="6084749"/>
            <a:ext cx="12207009" cy="707886"/>
          </a:xfrm>
          <a:prstGeom prst="rect">
            <a:avLst/>
          </a:prstGeom>
          <a:solidFill>
            <a:srgbClr val="FFFF00"/>
          </a:solidFill>
        </p:spPr>
        <p:txBody>
          <a:bodyPr wrap="square">
            <a:spAutoFit/>
          </a:bodyPr>
          <a:lstStyle/>
          <a:p>
            <a:pPr algn="ctr"/>
            <a:r>
              <a:rPr lang="en-US" sz="4000" dirty="0">
                <a:latin typeface="Times New Roman" panose="02020603050405020304" pitchFamily="18" charset="0"/>
                <a:cs typeface="Times New Roman" panose="02020603050405020304" pitchFamily="18" charset="0"/>
              </a:rPr>
              <a:t>Fixing our sight on God’s revelation of the future</a:t>
            </a:r>
          </a:p>
        </p:txBody>
      </p:sp>
    </p:spTree>
    <p:extLst>
      <p:ext uri="{BB962C8B-B14F-4D97-AF65-F5344CB8AC3E}">
        <p14:creationId xmlns:p14="http://schemas.microsoft.com/office/powerpoint/2010/main" val="142876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12192000" cy="570973"/>
          </a:xfrm>
        </p:spPr>
        <p:txBody>
          <a:bodyPr/>
          <a:lstStyle/>
          <a:p>
            <a:pPr eaLnBrk="1" hangingPunct="1">
              <a:defRPr/>
            </a:pPr>
            <a:r>
              <a:rPr lang="en-US" sz="3200" b="1" dirty="0">
                <a:solidFill>
                  <a:srgbClr val="FFFFFF"/>
                </a:solidFill>
                <a:latin typeface="Arial" charset="0"/>
                <a:ea typeface="ＭＳ Ｐゴシック" charset="0"/>
              </a:rPr>
              <a:t>Topical Preaching link at BibleStudyDownloads.org</a:t>
            </a:r>
            <a:endParaRPr lang="en-US" sz="1333"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570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59540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7 Years 84 Months 2, 556 Days 61, 344 Hours 3, 680, 640 Minutes 220, 838,  400 Seconds: 7 Year Old Boy Or Girl Birthday Gift. 7th Birthday Party  Decoration &amp; Present: Not Only Journals, I Live To Journal: 9781727524949:  Amazon.com: Books">
            <a:extLst>
              <a:ext uri="{FF2B5EF4-FFF2-40B4-BE49-F238E27FC236}">
                <a16:creationId xmlns:a16="http://schemas.microsoft.com/office/drawing/2014/main" id="{59B53BDD-F37A-422D-B245-2838706D1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0" b="79556"/>
          <a:stretch/>
        </p:blipFill>
        <p:spPr bwMode="auto">
          <a:xfrm>
            <a:off x="3809206" y="3429000"/>
            <a:ext cx="4573587" cy="12903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nt | Jesus, Triumphant in Tribulation | Midtown Fellowship: Two Notch">
            <a:extLst>
              <a:ext uri="{FF2B5EF4-FFF2-40B4-BE49-F238E27FC236}">
                <a16:creationId xmlns:a16="http://schemas.microsoft.com/office/drawing/2014/main" id="{D754F647-573E-45AE-8B46-C7CBE32AB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0" t="50000" r="17399" b="25587"/>
          <a:stretch/>
        </p:blipFill>
        <p:spPr bwMode="auto">
          <a:xfrm>
            <a:off x="4479129" y="4594733"/>
            <a:ext cx="3233739" cy="6103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40F393-E25A-4BE1-B9F4-9BD9E6BB4766}"/>
              </a:ext>
            </a:extLst>
          </p:cNvPr>
          <p:cNvSpPr txBox="1"/>
          <p:nvPr/>
        </p:nvSpPr>
        <p:spPr>
          <a:xfrm>
            <a:off x="2838450" y="3728640"/>
            <a:ext cx="1262062" cy="830997"/>
          </a:xfrm>
          <a:prstGeom prst="rect">
            <a:avLst/>
          </a:prstGeom>
          <a:noFill/>
          <a:ln>
            <a:noFill/>
          </a:ln>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Church</a:t>
            </a:r>
          </a:p>
          <a:p>
            <a:pPr algn="ctr"/>
            <a:r>
              <a:rPr lang="en-US" sz="2400" dirty="0">
                <a:solidFill>
                  <a:schemeClr val="bg1"/>
                </a:solidFill>
                <a:latin typeface="Times New Roman" panose="02020603050405020304" pitchFamily="18" charset="0"/>
                <a:cs typeface="Times New Roman" panose="02020603050405020304" pitchFamily="18" charset="0"/>
              </a:rPr>
              <a:t>removed</a:t>
            </a:r>
          </a:p>
        </p:txBody>
      </p:sp>
      <p:sp>
        <p:nvSpPr>
          <p:cNvPr id="4" name="Arrow: Up 3">
            <a:extLst>
              <a:ext uri="{FF2B5EF4-FFF2-40B4-BE49-F238E27FC236}">
                <a16:creationId xmlns:a16="http://schemas.microsoft.com/office/drawing/2014/main" id="{89C5AD5F-2E6E-4AA7-8DC6-0311F9C8105E}"/>
              </a:ext>
            </a:extLst>
          </p:cNvPr>
          <p:cNvSpPr/>
          <p:nvPr/>
        </p:nvSpPr>
        <p:spPr>
          <a:xfrm>
            <a:off x="2162175" y="1771651"/>
            <a:ext cx="2590800" cy="3105150"/>
          </a:xfrm>
          <a:prstGeom prst="up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56729BF-A5E3-4E6D-A783-76299467BF71}"/>
              </a:ext>
            </a:extLst>
          </p:cNvPr>
          <p:cNvSpPr txBox="1"/>
          <p:nvPr/>
        </p:nvSpPr>
        <p:spPr>
          <a:xfrm>
            <a:off x="7400922" y="2270454"/>
            <a:ext cx="2140744" cy="1200329"/>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Christ </a:t>
            </a:r>
          </a:p>
          <a:p>
            <a:pPr algn="ctr"/>
            <a:r>
              <a:rPr lang="en-US" sz="2400" dirty="0">
                <a:solidFill>
                  <a:schemeClr val="bg1"/>
                </a:solidFill>
                <a:latin typeface="Times New Roman" panose="02020603050405020304" pitchFamily="18" charset="0"/>
                <a:cs typeface="Times New Roman" panose="02020603050405020304" pitchFamily="18" charset="0"/>
              </a:rPr>
              <a:t>Returns</a:t>
            </a:r>
          </a:p>
          <a:p>
            <a:pPr algn="ctr"/>
            <a:r>
              <a:rPr lang="en-US" sz="2400" dirty="0">
                <a:solidFill>
                  <a:schemeClr val="bg1"/>
                </a:solidFill>
                <a:latin typeface="Times New Roman" panose="02020603050405020304" pitchFamily="18" charset="0"/>
                <a:cs typeface="Times New Roman" panose="02020603050405020304" pitchFamily="18" charset="0"/>
              </a:rPr>
              <a:t>with Church</a:t>
            </a:r>
          </a:p>
        </p:txBody>
      </p:sp>
      <p:sp>
        <p:nvSpPr>
          <p:cNvPr id="10" name="Arrow: Up 9">
            <a:extLst>
              <a:ext uri="{FF2B5EF4-FFF2-40B4-BE49-F238E27FC236}">
                <a16:creationId xmlns:a16="http://schemas.microsoft.com/office/drawing/2014/main" id="{76166794-BEAE-463A-B405-152E40090F5E}"/>
              </a:ext>
            </a:extLst>
          </p:cNvPr>
          <p:cNvSpPr/>
          <p:nvPr/>
        </p:nvSpPr>
        <p:spPr>
          <a:xfrm rot="10800000">
            <a:off x="7172325" y="1130935"/>
            <a:ext cx="2590800" cy="3105150"/>
          </a:xfrm>
          <a:prstGeom prst="up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Sky Day Project - Global Eco-Citizenship">
            <a:extLst>
              <a:ext uri="{FF2B5EF4-FFF2-40B4-BE49-F238E27FC236}">
                <a16:creationId xmlns:a16="http://schemas.microsoft.com/office/drawing/2014/main" id="{D2FCC688-D69F-44DC-B9AF-48E4056C9D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15" b="1141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43" name="Freeform: Shape 14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Revelation 19 - Verse by Verse">
            <a:extLst>
              <a:ext uri="{FF2B5EF4-FFF2-40B4-BE49-F238E27FC236}">
                <a16:creationId xmlns:a16="http://schemas.microsoft.com/office/drawing/2014/main" id="{A64DF36C-1D4B-4C13-A413-2EEB34CDE3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43" r="10870"/>
          <a:stretch/>
        </p:blipFill>
        <p:spPr bwMode="auto">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E6A1F0-F600-47AD-9FEF-7248676A667B}"/>
              </a:ext>
            </a:extLst>
          </p:cNvPr>
          <p:cNvSpPr txBox="1"/>
          <p:nvPr/>
        </p:nvSpPr>
        <p:spPr>
          <a:xfrm>
            <a:off x="-1" y="1190109"/>
            <a:ext cx="5781675" cy="1077218"/>
          </a:xfrm>
          <a:prstGeom prst="rect">
            <a:avLst/>
          </a:prstGeom>
          <a:solidFill>
            <a:schemeClr val="bg1"/>
          </a:solidFill>
        </p:spPr>
        <p:txBody>
          <a:bodyPr wrap="square">
            <a:spAutoFit/>
          </a:bodyPr>
          <a:lstStyle/>
          <a:p>
            <a:r>
              <a:rPr lang="en-US" sz="3200" b="1" i="0" dirty="0">
                <a:solidFill>
                  <a:srgbClr val="000000"/>
                </a:solidFill>
                <a:effectLst/>
                <a:latin typeface="Times New Roman" panose="02020603050405020304" pitchFamily="18" charset="0"/>
                <a:cs typeface="Times New Roman" panose="02020603050405020304" pitchFamily="18" charset="0"/>
              </a:rPr>
              <a:t>Rejoice! </a:t>
            </a:r>
            <a:r>
              <a:rPr lang="en-US" sz="3200" b="1" dirty="0">
                <a:solidFill>
                  <a:srgbClr val="000000"/>
                </a:solidFill>
                <a:latin typeface="Times New Roman" panose="02020603050405020304" pitchFamily="18" charset="0"/>
                <a:cs typeface="Times New Roman" panose="02020603050405020304" pitchFamily="18" charset="0"/>
              </a:rPr>
              <a:t>T</a:t>
            </a:r>
            <a:r>
              <a:rPr lang="en-US" sz="3200" b="1" i="0" dirty="0">
                <a:solidFill>
                  <a:srgbClr val="000000"/>
                </a:solidFill>
                <a:effectLst/>
                <a:latin typeface="Times New Roman" panose="02020603050405020304" pitchFamily="18" charset="0"/>
                <a:cs typeface="Times New Roman" panose="02020603050405020304" pitchFamily="18" charset="0"/>
              </a:rPr>
              <a:t>he King Reigns and </a:t>
            </a:r>
            <a:r>
              <a:rPr lang="en-US" sz="3200" b="1" dirty="0">
                <a:solidFill>
                  <a:srgbClr val="000000"/>
                </a:solidFill>
                <a:latin typeface="Times New Roman" panose="02020603050405020304" pitchFamily="18" charset="0"/>
                <a:cs typeface="Times New Roman" panose="02020603050405020304" pitchFamily="18" charset="0"/>
              </a:rPr>
              <a:t>H</a:t>
            </a:r>
            <a:r>
              <a:rPr lang="en-US" sz="3200" b="1" i="0" dirty="0">
                <a:solidFill>
                  <a:srgbClr val="000000"/>
                </a:solidFill>
                <a:effectLst/>
                <a:latin typeface="Times New Roman" panose="02020603050405020304" pitchFamily="18" charset="0"/>
                <a:cs typeface="Times New Roman" panose="02020603050405020304" pitchFamily="18" charset="0"/>
              </a:rPr>
              <a:t>is Bride is Ready</a:t>
            </a:r>
            <a:r>
              <a:rPr lang="en-US" sz="3200" b="1" dirty="0">
                <a:solidFill>
                  <a:srgbClr val="000000"/>
                </a:solidFill>
                <a:latin typeface="Times New Roman" panose="02020603050405020304" pitchFamily="18" charset="0"/>
                <a:cs typeface="Times New Roman" panose="02020603050405020304" pitchFamily="18" charset="0"/>
              </a:rPr>
              <a:t> </a:t>
            </a:r>
            <a:r>
              <a:rPr lang="en-US" sz="2800" i="0" dirty="0">
                <a:solidFill>
                  <a:srgbClr val="000000"/>
                </a:solidFill>
                <a:effectLst/>
                <a:latin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cs typeface="Times New Roman" panose="02020603050405020304" pitchFamily="18" charset="0"/>
              </a:rPr>
              <a:t>19:</a:t>
            </a:r>
            <a:r>
              <a:rPr lang="en-US" sz="2800" i="0" dirty="0">
                <a:solidFill>
                  <a:srgbClr val="000000"/>
                </a:solidFill>
                <a:effectLst/>
                <a:latin typeface="Times New Roman" panose="02020603050405020304" pitchFamily="18" charset="0"/>
                <a:cs typeface="Times New Roman" panose="02020603050405020304" pitchFamily="18" charset="0"/>
              </a:rPr>
              <a:t>6-10)</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7C38F62-CE61-465F-A949-DF7A09317CEC}"/>
              </a:ext>
            </a:extLst>
          </p:cNvPr>
          <p:cNvSpPr txBox="1"/>
          <p:nvPr/>
        </p:nvSpPr>
        <p:spPr>
          <a:xfrm>
            <a:off x="0" y="189984"/>
            <a:ext cx="5781675" cy="584775"/>
          </a:xfrm>
          <a:prstGeom prst="rect">
            <a:avLst/>
          </a:prstGeom>
          <a:solidFill>
            <a:schemeClr val="bg1"/>
          </a:solidFill>
        </p:spPr>
        <p:txBody>
          <a:bodyPr wrap="square">
            <a:spAutoFit/>
          </a:bodyPr>
          <a:lstStyle/>
          <a:p>
            <a:r>
              <a:rPr lang="en-US" sz="3200" b="1" i="0" dirty="0">
                <a:solidFill>
                  <a:srgbClr val="000000"/>
                </a:solidFill>
                <a:effectLst/>
                <a:latin typeface="Times New Roman" panose="02020603050405020304" pitchFamily="18" charset="0"/>
                <a:cs typeface="Times New Roman" panose="02020603050405020304" pitchFamily="18" charset="0"/>
              </a:rPr>
              <a:t>Rejoice!</a:t>
            </a:r>
            <a:r>
              <a:rPr lang="en-US" sz="3200" b="1" dirty="0">
                <a:solidFill>
                  <a:srgbClr val="000000"/>
                </a:solidFill>
                <a:latin typeface="Times New Roman" panose="02020603050405020304" pitchFamily="18" charset="0"/>
                <a:cs typeface="Times New Roman" panose="02020603050405020304" pitchFamily="18" charset="0"/>
              </a:rPr>
              <a:t> Evil is Defeated </a:t>
            </a:r>
            <a:r>
              <a:rPr lang="en-US" sz="2800" i="0" dirty="0">
                <a:solidFill>
                  <a:srgbClr val="000000"/>
                </a:solidFill>
                <a:effectLst/>
                <a:latin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cs typeface="Times New Roman" panose="02020603050405020304" pitchFamily="18" charset="0"/>
              </a:rPr>
              <a:t>19:</a:t>
            </a:r>
            <a:r>
              <a:rPr lang="en-US" sz="2800" i="0" dirty="0">
                <a:solidFill>
                  <a:srgbClr val="000000"/>
                </a:solidFill>
                <a:effectLst/>
                <a:latin typeface="Times New Roman" panose="02020603050405020304" pitchFamily="18" charset="0"/>
                <a:cs typeface="Times New Roman" panose="02020603050405020304" pitchFamily="18" charset="0"/>
              </a:rPr>
              <a:t>1-5)</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CEDC6EB-BDD5-4DE3-ABD4-CF7531FC3008}"/>
              </a:ext>
            </a:extLst>
          </p:cNvPr>
          <p:cNvSpPr txBox="1"/>
          <p:nvPr/>
        </p:nvSpPr>
        <p:spPr>
          <a:xfrm>
            <a:off x="-2" y="2682677"/>
            <a:ext cx="5781675" cy="584775"/>
          </a:xfrm>
          <a:prstGeom prst="rect">
            <a:avLst/>
          </a:prstGeom>
          <a:solidFill>
            <a:schemeClr val="bg1"/>
          </a:solidFill>
        </p:spPr>
        <p:txBody>
          <a:bodyPr wrap="square">
            <a:spAutoFit/>
          </a:bodyPr>
          <a:lstStyle/>
          <a:p>
            <a:r>
              <a:rPr lang="en-US" sz="3200" b="1" i="0" dirty="0">
                <a:solidFill>
                  <a:srgbClr val="000000"/>
                </a:solidFill>
                <a:effectLst/>
                <a:latin typeface="Times New Roman" panose="02020603050405020304" pitchFamily="18" charset="0"/>
                <a:cs typeface="Times New Roman" panose="02020603050405020304" pitchFamily="18" charset="0"/>
              </a:rPr>
              <a:t>Behold!</a:t>
            </a:r>
            <a:r>
              <a:rPr lang="en-US" sz="3200" b="1" dirty="0">
                <a:solidFill>
                  <a:srgbClr val="000000"/>
                </a:solidFill>
                <a:latin typeface="Times New Roman" panose="02020603050405020304" pitchFamily="18" charset="0"/>
                <a:cs typeface="Times New Roman" panose="02020603050405020304" pitchFamily="18" charset="0"/>
              </a:rPr>
              <a:t> He comes </a:t>
            </a:r>
            <a:r>
              <a:rPr lang="en-US" sz="2800" i="0" dirty="0">
                <a:solidFill>
                  <a:srgbClr val="000000"/>
                </a:solidFill>
                <a:effectLst/>
                <a:latin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cs typeface="Times New Roman" panose="02020603050405020304" pitchFamily="18" charset="0"/>
              </a:rPr>
              <a:t>19:</a:t>
            </a:r>
            <a:r>
              <a:rPr lang="en-US" sz="2800" i="0" dirty="0">
                <a:solidFill>
                  <a:srgbClr val="000000"/>
                </a:solidFill>
                <a:effectLst/>
                <a:latin typeface="Times New Roman" panose="02020603050405020304" pitchFamily="18" charset="0"/>
                <a:cs typeface="Times New Roman" panose="02020603050405020304" pitchFamily="18" charset="0"/>
              </a:rPr>
              <a:t>11-21)</a:t>
            </a:r>
            <a:endParaRPr lang="en-US"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57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 name="Rectangle 143">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6" name="Freeform: Shape 145">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Revelation 20 – Still a Picture | Northwest Church Bible Blog">
            <a:extLst>
              <a:ext uri="{FF2B5EF4-FFF2-40B4-BE49-F238E27FC236}">
                <a16:creationId xmlns:a16="http://schemas.microsoft.com/office/drawing/2014/main" id="{6EF383BE-B8CB-4061-AB56-1363E9F22E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2123017"/>
            <a:ext cx="7047923" cy="26077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48" name="Group 147">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49"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50"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19" name="TextBox 18">
            <a:extLst>
              <a:ext uri="{FF2B5EF4-FFF2-40B4-BE49-F238E27FC236}">
                <a16:creationId xmlns:a16="http://schemas.microsoft.com/office/drawing/2014/main" id="{5F303E89-F525-42A7-95C6-AEF8C51EA923}"/>
              </a:ext>
            </a:extLst>
          </p:cNvPr>
          <p:cNvSpPr txBox="1"/>
          <p:nvPr/>
        </p:nvSpPr>
        <p:spPr>
          <a:xfrm>
            <a:off x="-2" y="339527"/>
            <a:ext cx="8639177" cy="584775"/>
          </a:xfrm>
          <a:prstGeom prst="rect">
            <a:avLst/>
          </a:prstGeom>
          <a:solidFill>
            <a:schemeClr val="tx1"/>
          </a:solidFill>
          <a:ln>
            <a:noFill/>
          </a:ln>
        </p:spPr>
        <p:txBody>
          <a:bodyPr wrap="square">
            <a:spAutoFit/>
          </a:bodyPr>
          <a:lstStyle/>
          <a:p>
            <a:r>
              <a:rPr lang="en-US" sz="3200" b="1" i="0" dirty="0">
                <a:solidFill>
                  <a:schemeClr val="bg1"/>
                </a:solidFill>
                <a:effectLst/>
                <a:latin typeface="Times New Roman" panose="02020603050405020304" pitchFamily="18" charset="0"/>
                <a:cs typeface="Times New Roman" panose="02020603050405020304" pitchFamily="18" charset="0"/>
              </a:rPr>
              <a:t>Thy Kingdom </a:t>
            </a:r>
            <a:r>
              <a:rPr lang="en-US" sz="3200" b="1" dirty="0">
                <a:solidFill>
                  <a:schemeClr val="bg1"/>
                </a:solidFill>
                <a:latin typeface="Times New Roman" panose="02020603050405020304" pitchFamily="18" charset="0"/>
                <a:cs typeface="Times New Roman" panose="02020603050405020304" pitchFamily="18" charset="0"/>
              </a:rPr>
              <a:t>Come </a:t>
            </a:r>
            <a:r>
              <a:rPr lang="en-US" sz="2800" i="0" dirty="0">
                <a:solidFill>
                  <a:schemeClr val="bg1"/>
                </a:solidFill>
                <a:effectLst/>
                <a:latin typeface="Times New Roman" panose="02020603050405020304" pitchFamily="18" charset="0"/>
                <a:cs typeface="Times New Roman" panose="02020603050405020304" pitchFamily="18" charset="0"/>
              </a:rPr>
              <a:t>(vs. 1-6)</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87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ina Low Price Wholesale High Back Royal King Throne Chair - China Classic  Royal Furniture, Wedding Chair">
            <a:extLst>
              <a:ext uri="{FF2B5EF4-FFF2-40B4-BE49-F238E27FC236}">
                <a16:creationId xmlns:a16="http://schemas.microsoft.com/office/drawing/2014/main" id="{EEA466CD-9381-4A7D-B74E-01D9B6BE5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55" r="17818"/>
          <a:stretch/>
        </p:blipFill>
        <p:spPr bwMode="auto">
          <a:xfrm>
            <a:off x="7877175" y="809625"/>
            <a:ext cx="3495676" cy="5238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3BFB6F-F05C-4F12-AC73-047EED0C5613}"/>
              </a:ext>
            </a:extLst>
          </p:cNvPr>
          <p:cNvSpPr txBox="1"/>
          <p:nvPr/>
        </p:nvSpPr>
        <p:spPr>
          <a:xfrm>
            <a:off x="628649" y="485775"/>
            <a:ext cx="5991225" cy="1815882"/>
          </a:xfrm>
          <a:prstGeom prst="rect">
            <a:avLst/>
          </a:prstGeom>
          <a:noFill/>
        </p:spPr>
        <p:txBody>
          <a:bodyPr wrap="square">
            <a:spAutoFit/>
          </a:bodyPr>
          <a:lstStyle/>
          <a:p>
            <a:pPr algn="ctr"/>
            <a:r>
              <a:rPr lang="en-US" sz="2800" b="1" i="0" dirty="0">
                <a:solidFill>
                  <a:srgbClr val="000000"/>
                </a:solidFill>
                <a:effectLst/>
                <a:latin typeface="Times New Roman" panose="02020603050405020304" pitchFamily="18" charset="0"/>
                <a:cs typeface="Times New Roman" panose="02020603050405020304" pitchFamily="18" charset="0"/>
              </a:rPr>
              <a:t>2 Samuel 7:16</a:t>
            </a:r>
          </a:p>
          <a:p>
            <a:pPr algn="ctr"/>
            <a:r>
              <a:rPr lang="en-US" sz="2800" dirty="0">
                <a:solidFill>
                  <a:srgbClr val="000000"/>
                </a:solidFill>
                <a:latin typeface="Times New Roman" panose="02020603050405020304" pitchFamily="18" charset="0"/>
                <a:cs typeface="Times New Roman" panose="02020603050405020304" pitchFamily="18" charset="0"/>
              </a:rPr>
              <a:t>“And your house and your kingdom shall be made sure forever before me. You throne shall be established forever.”</a:t>
            </a:r>
            <a:endParaRPr lang="en-US" sz="2800" dirty="0"/>
          </a:p>
        </p:txBody>
      </p:sp>
      <p:sp>
        <p:nvSpPr>
          <p:cNvPr id="8" name="TextBox 7">
            <a:extLst>
              <a:ext uri="{FF2B5EF4-FFF2-40B4-BE49-F238E27FC236}">
                <a16:creationId xmlns:a16="http://schemas.microsoft.com/office/drawing/2014/main" id="{109E33A5-07E6-4150-B867-71CFE25B0E8B}"/>
              </a:ext>
            </a:extLst>
          </p:cNvPr>
          <p:cNvSpPr txBox="1"/>
          <p:nvPr/>
        </p:nvSpPr>
        <p:spPr>
          <a:xfrm>
            <a:off x="166686" y="3066961"/>
            <a:ext cx="6915150" cy="2677656"/>
          </a:xfrm>
          <a:prstGeom prst="rect">
            <a:avLst/>
          </a:prstGeom>
          <a:noFill/>
        </p:spPr>
        <p:txBody>
          <a:bodyPr wrap="square">
            <a:spAutoFit/>
          </a:bodyPr>
          <a:lstStyle/>
          <a:p>
            <a:pPr algn="ctr"/>
            <a:r>
              <a:rPr lang="en-US" sz="2800" b="1" i="0" dirty="0">
                <a:solidFill>
                  <a:srgbClr val="000000"/>
                </a:solidFill>
                <a:effectLst/>
                <a:latin typeface="Times New Roman" panose="02020603050405020304" pitchFamily="18" charset="0"/>
                <a:cs typeface="Times New Roman" panose="02020603050405020304" pitchFamily="18" charset="0"/>
              </a:rPr>
              <a:t>Psalm 89:3-4</a:t>
            </a:r>
            <a:endParaRPr lang="en-US" sz="2800" b="1" i="0" baseline="30000" dirty="0">
              <a:solidFill>
                <a:srgbClr val="000000"/>
              </a:solidFill>
              <a:effectLst/>
              <a:latin typeface="Times New Roman" panose="02020603050405020304" pitchFamily="18" charset="0"/>
              <a:cs typeface="Times New Roman" panose="02020603050405020304" pitchFamily="18" charset="0"/>
            </a:endParaRPr>
          </a:p>
          <a:p>
            <a:pPr algn="ctr"/>
            <a:r>
              <a:rPr lang="en-US" sz="2800" i="0" baseline="30000" dirty="0">
                <a:solidFill>
                  <a:srgbClr val="000000"/>
                </a:solidFill>
                <a:effectLst/>
                <a:latin typeface="Times New Roman" panose="02020603050405020304" pitchFamily="18" charset="0"/>
                <a:cs typeface="Times New Roman" panose="02020603050405020304" pitchFamily="18" charset="0"/>
              </a:rPr>
              <a:t>3 </a:t>
            </a:r>
            <a:r>
              <a:rPr lang="en-US" sz="2800" i="0" dirty="0">
                <a:solidFill>
                  <a:srgbClr val="000000"/>
                </a:solidFill>
                <a:effectLst/>
                <a:latin typeface="Times New Roman" panose="02020603050405020304" pitchFamily="18" charset="0"/>
                <a:cs typeface="Times New Roman" panose="02020603050405020304" pitchFamily="18" charset="0"/>
              </a:rPr>
              <a:t>You have said, “I have made a covenant with my chosen one;</a:t>
            </a:r>
            <a:br>
              <a:rPr lang="en-US" sz="2800" dirty="0">
                <a:latin typeface="Times New Roman" panose="02020603050405020304" pitchFamily="18" charset="0"/>
                <a:cs typeface="Times New Roman" panose="02020603050405020304" pitchFamily="18" charset="0"/>
              </a:rPr>
            </a:br>
            <a:r>
              <a:rPr lang="en-US" sz="2800" i="0" dirty="0">
                <a:solidFill>
                  <a:srgbClr val="000000"/>
                </a:solidFill>
                <a:effectLst/>
                <a:latin typeface="Times New Roman" panose="02020603050405020304" pitchFamily="18" charset="0"/>
                <a:cs typeface="Times New Roman" panose="02020603050405020304" pitchFamily="18" charset="0"/>
              </a:rPr>
              <a:t>    I have sworn to David my servant:</a:t>
            </a:r>
            <a:br>
              <a:rPr lang="en-US" sz="2800" dirty="0">
                <a:latin typeface="Times New Roman" panose="02020603050405020304" pitchFamily="18" charset="0"/>
                <a:cs typeface="Times New Roman" panose="02020603050405020304" pitchFamily="18" charset="0"/>
              </a:rPr>
            </a:br>
            <a:r>
              <a:rPr lang="en-US" sz="2800" i="0" baseline="30000" dirty="0">
                <a:solidFill>
                  <a:srgbClr val="000000"/>
                </a:solidFill>
                <a:effectLst/>
                <a:latin typeface="Times New Roman" panose="02020603050405020304" pitchFamily="18" charset="0"/>
                <a:cs typeface="Times New Roman" panose="02020603050405020304" pitchFamily="18" charset="0"/>
              </a:rPr>
              <a:t>4 </a:t>
            </a:r>
            <a:r>
              <a:rPr lang="en-US" sz="2800" i="0" dirty="0">
                <a:solidFill>
                  <a:srgbClr val="000000"/>
                </a:solidFill>
                <a:effectLst/>
                <a:latin typeface="Times New Roman" panose="02020603050405020304" pitchFamily="18" charset="0"/>
                <a:cs typeface="Times New Roman" panose="02020603050405020304" pitchFamily="18" charset="0"/>
              </a:rPr>
              <a:t>‘I will establish your offspring forever,</a:t>
            </a:r>
            <a:br>
              <a:rPr lang="en-US" sz="2800" dirty="0">
                <a:latin typeface="Times New Roman" panose="02020603050405020304" pitchFamily="18" charset="0"/>
                <a:cs typeface="Times New Roman" panose="02020603050405020304" pitchFamily="18" charset="0"/>
              </a:rPr>
            </a:br>
            <a:r>
              <a:rPr lang="en-US" sz="2800" i="0" dirty="0">
                <a:solidFill>
                  <a:srgbClr val="000000"/>
                </a:solidFill>
                <a:effectLst/>
                <a:latin typeface="Times New Roman" panose="02020603050405020304" pitchFamily="18" charset="0"/>
                <a:cs typeface="Times New Roman" panose="02020603050405020304" pitchFamily="18" charset="0"/>
              </a:rPr>
              <a:t>    and build your throne for all generations.’”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69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ina Low Price Wholesale High Back Royal King Throne Chair - China Classic  Royal Furniture, Wedding Chair">
            <a:extLst>
              <a:ext uri="{FF2B5EF4-FFF2-40B4-BE49-F238E27FC236}">
                <a16:creationId xmlns:a16="http://schemas.microsoft.com/office/drawing/2014/main" id="{EEA466CD-9381-4A7D-B74E-01D9B6BE5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55" r="17818"/>
          <a:stretch/>
        </p:blipFill>
        <p:spPr bwMode="auto">
          <a:xfrm>
            <a:off x="7877175" y="809625"/>
            <a:ext cx="3495676" cy="5238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3BFB6F-F05C-4F12-AC73-047EED0C5613}"/>
              </a:ext>
            </a:extLst>
          </p:cNvPr>
          <p:cNvSpPr txBox="1"/>
          <p:nvPr/>
        </p:nvSpPr>
        <p:spPr>
          <a:xfrm>
            <a:off x="628649" y="485775"/>
            <a:ext cx="6953251" cy="2677656"/>
          </a:xfrm>
          <a:prstGeom prst="rect">
            <a:avLst/>
          </a:prstGeom>
          <a:noFill/>
        </p:spPr>
        <p:txBody>
          <a:bodyPr wrap="square">
            <a:spAutoFit/>
          </a:bodyPr>
          <a:lstStyle/>
          <a:p>
            <a:pPr algn="ctr"/>
            <a:r>
              <a:rPr lang="en-US" sz="2800" b="1" i="0" dirty="0">
                <a:solidFill>
                  <a:srgbClr val="000000"/>
                </a:solidFill>
                <a:effectLst/>
                <a:latin typeface="Times New Roman" panose="02020603050405020304" pitchFamily="18" charset="0"/>
                <a:cs typeface="Times New Roman" panose="02020603050405020304" pitchFamily="18" charset="0"/>
              </a:rPr>
              <a:t>Luke 1:32-33</a:t>
            </a:r>
          </a:p>
          <a:p>
            <a:pPr algn="ctr"/>
            <a:r>
              <a:rPr lang="en-US" sz="2800" i="0" dirty="0">
                <a:solidFill>
                  <a:srgbClr val="000000"/>
                </a:solidFill>
                <a:effectLst/>
                <a:latin typeface="Times New Roman" panose="02020603050405020304" pitchFamily="18" charset="0"/>
                <a:cs typeface="Times New Roman" panose="02020603050405020304" pitchFamily="18" charset="0"/>
              </a:rPr>
              <a:t> “He will be great and will be called the Son of the Most High. And the Lord God will give to him the throne of his father David, </a:t>
            </a:r>
            <a:r>
              <a:rPr lang="en-US" sz="2800" i="0" baseline="30000" dirty="0">
                <a:solidFill>
                  <a:srgbClr val="000000"/>
                </a:solidFill>
                <a:effectLst/>
                <a:latin typeface="Times New Roman" panose="02020603050405020304" pitchFamily="18" charset="0"/>
                <a:cs typeface="Times New Roman" panose="02020603050405020304" pitchFamily="18" charset="0"/>
              </a:rPr>
              <a:t>33 </a:t>
            </a:r>
            <a:r>
              <a:rPr lang="en-US" sz="2800" i="0" dirty="0">
                <a:solidFill>
                  <a:srgbClr val="000000"/>
                </a:solidFill>
                <a:effectLst/>
                <a:latin typeface="Times New Roman" panose="02020603050405020304" pitchFamily="18" charset="0"/>
                <a:cs typeface="Times New Roman" panose="02020603050405020304" pitchFamily="18" charset="0"/>
              </a:rPr>
              <a:t>and he will reign over the house of Jacob forever, and of his kingdom there will be no end.”</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4A3AB15-B3B9-49D8-ADED-95F46E1A1142}"/>
              </a:ext>
            </a:extLst>
          </p:cNvPr>
          <p:cNvSpPr txBox="1"/>
          <p:nvPr/>
        </p:nvSpPr>
        <p:spPr>
          <a:xfrm>
            <a:off x="1790699" y="3920609"/>
            <a:ext cx="4629150" cy="523220"/>
          </a:xfrm>
          <a:prstGeom prst="rect">
            <a:avLst/>
          </a:prstGeom>
          <a:noFill/>
        </p:spPr>
        <p:txBody>
          <a:bodyPr wrap="square">
            <a:spAutoFit/>
          </a:bodyPr>
          <a:lstStyle/>
          <a:p>
            <a:pPr algn="ctr"/>
            <a:r>
              <a:rPr lang="en-US" sz="2800" b="1" i="0" dirty="0">
                <a:solidFill>
                  <a:srgbClr val="000000"/>
                </a:solidFill>
                <a:effectLst/>
                <a:latin typeface="Times New Roman" panose="02020603050405020304" pitchFamily="18" charset="0"/>
                <a:cs typeface="Times New Roman" panose="02020603050405020304" pitchFamily="18" charset="0"/>
              </a:rPr>
              <a:t>Matthew 21:1-13</a:t>
            </a:r>
          </a:p>
        </p:txBody>
      </p:sp>
    </p:spTree>
    <p:extLst>
      <p:ext uri="{BB962C8B-B14F-4D97-AF65-F5344CB8AC3E}">
        <p14:creationId xmlns:p14="http://schemas.microsoft.com/office/powerpoint/2010/main" val="368969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ina Low Price Wholesale High Back Royal King Throne Chair - China Classic  Royal Furniture, Wedding Chair">
            <a:extLst>
              <a:ext uri="{FF2B5EF4-FFF2-40B4-BE49-F238E27FC236}">
                <a16:creationId xmlns:a16="http://schemas.microsoft.com/office/drawing/2014/main" id="{EEA466CD-9381-4A7D-B74E-01D9B6BE5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55" r="17818"/>
          <a:stretch/>
        </p:blipFill>
        <p:spPr bwMode="auto">
          <a:xfrm>
            <a:off x="7877175" y="809625"/>
            <a:ext cx="3495676" cy="5238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A3AB15-B3B9-49D8-ADED-95F46E1A1142}"/>
              </a:ext>
            </a:extLst>
          </p:cNvPr>
          <p:cNvSpPr txBox="1"/>
          <p:nvPr/>
        </p:nvSpPr>
        <p:spPr>
          <a:xfrm>
            <a:off x="0" y="-3691"/>
            <a:ext cx="12192000" cy="769441"/>
          </a:xfrm>
          <a:prstGeom prst="rect">
            <a:avLst/>
          </a:prstGeom>
          <a:solidFill>
            <a:srgbClr val="532476"/>
          </a:solidFill>
        </p:spPr>
        <p:txBody>
          <a:bodyPr wrap="square">
            <a:spAutoFit/>
          </a:bodyPr>
          <a:lstStyle/>
          <a:p>
            <a:pPr algn="ctr"/>
            <a:r>
              <a:rPr lang="en-US" sz="4400" b="1" i="0" dirty="0">
                <a:solidFill>
                  <a:schemeClr val="bg1"/>
                </a:solidFill>
                <a:effectLst/>
                <a:latin typeface="Times New Roman" panose="02020603050405020304" pitchFamily="18" charset="0"/>
                <a:cs typeface="Times New Roman" panose="02020603050405020304" pitchFamily="18" charset="0"/>
              </a:rPr>
              <a:t>The Kingdom of God</a:t>
            </a:r>
          </a:p>
        </p:txBody>
      </p:sp>
      <p:sp>
        <p:nvSpPr>
          <p:cNvPr id="8" name="TextBox 7">
            <a:extLst>
              <a:ext uri="{FF2B5EF4-FFF2-40B4-BE49-F238E27FC236}">
                <a16:creationId xmlns:a16="http://schemas.microsoft.com/office/drawing/2014/main" id="{EBA73437-017E-4C49-B39E-479B9D456601}"/>
              </a:ext>
            </a:extLst>
          </p:cNvPr>
          <p:cNvSpPr txBox="1"/>
          <p:nvPr/>
        </p:nvSpPr>
        <p:spPr>
          <a:xfrm>
            <a:off x="228600" y="1796534"/>
            <a:ext cx="7943850" cy="1384995"/>
          </a:xfrm>
          <a:prstGeom prst="rect">
            <a:avLst/>
          </a:prstGeom>
          <a:noFill/>
        </p:spPr>
        <p:txBody>
          <a:bodyPr wrap="square">
            <a:spAutoFit/>
          </a:bodyPr>
          <a:lstStyle/>
          <a:p>
            <a:pPr algn="ctr"/>
            <a:r>
              <a:rPr lang="en-US" sz="2800" b="1" i="1" dirty="0">
                <a:solidFill>
                  <a:srgbClr val="000000"/>
                </a:solidFill>
                <a:effectLst/>
                <a:latin typeface="Times New Roman" panose="02020603050405020304" pitchFamily="18" charset="0"/>
                <a:cs typeface="Times New Roman" panose="02020603050405020304" pitchFamily="18" charset="0"/>
              </a:rPr>
              <a:t>1</a:t>
            </a:r>
            <a:r>
              <a:rPr lang="en-US" sz="2800" b="1" i="1" baseline="30000" dirty="0">
                <a:solidFill>
                  <a:srgbClr val="000000"/>
                </a:solidFill>
                <a:effectLst/>
                <a:latin typeface="Times New Roman" panose="02020603050405020304" pitchFamily="18" charset="0"/>
                <a:cs typeface="Times New Roman" panose="02020603050405020304" pitchFamily="18" charset="0"/>
              </a:rPr>
              <a:t>st</a:t>
            </a:r>
            <a:r>
              <a:rPr lang="en-US" sz="2800" b="1" i="1" dirty="0">
                <a:solidFill>
                  <a:srgbClr val="000000"/>
                </a:solidFill>
                <a:effectLst/>
                <a:latin typeface="Times New Roman" panose="02020603050405020304" pitchFamily="18" charset="0"/>
                <a:cs typeface="Times New Roman" panose="02020603050405020304" pitchFamily="18" charset="0"/>
              </a:rPr>
              <a:t> coming</a:t>
            </a:r>
          </a:p>
          <a:p>
            <a:pPr algn="ctr"/>
            <a:r>
              <a:rPr lang="en-US" sz="2800" b="1" i="0" dirty="0">
                <a:solidFill>
                  <a:srgbClr val="000000"/>
                </a:solidFill>
                <a:effectLst/>
                <a:latin typeface="Times New Roman" panose="02020603050405020304" pitchFamily="18" charset="0"/>
                <a:cs typeface="Times New Roman" panose="02020603050405020304" pitchFamily="18" charset="0"/>
              </a:rPr>
              <a:t>Jesus announces himself as king </a:t>
            </a:r>
          </a:p>
          <a:p>
            <a:pPr algn="ctr"/>
            <a:r>
              <a:rPr lang="en-US" sz="2800" b="1" i="0" u="sng" dirty="0">
                <a:solidFill>
                  <a:srgbClr val="000000"/>
                </a:solidFill>
                <a:effectLst/>
                <a:latin typeface="Times New Roman" panose="02020603050405020304" pitchFamily="18" charset="0"/>
                <a:cs typeface="Times New Roman" panose="02020603050405020304" pitchFamily="18" charset="0"/>
              </a:rPr>
              <a:t>recruiting and redeeming </a:t>
            </a:r>
            <a:r>
              <a:rPr lang="en-US" sz="2800" b="1" i="0" dirty="0">
                <a:solidFill>
                  <a:srgbClr val="000000"/>
                </a:solidFill>
                <a:effectLst/>
                <a:latin typeface="Times New Roman" panose="02020603050405020304" pitchFamily="18" charset="0"/>
                <a:cs typeface="Times New Roman" panose="02020603050405020304" pitchFamily="18" charset="0"/>
              </a:rPr>
              <a:t>subjects for his kingdom</a:t>
            </a:r>
          </a:p>
        </p:txBody>
      </p:sp>
      <p:sp>
        <p:nvSpPr>
          <p:cNvPr id="9" name="TextBox 8">
            <a:extLst>
              <a:ext uri="{FF2B5EF4-FFF2-40B4-BE49-F238E27FC236}">
                <a16:creationId xmlns:a16="http://schemas.microsoft.com/office/drawing/2014/main" id="{143C8F2B-39F8-49A5-B975-0C4D15A77B9F}"/>
              </a:ext>
            </a:extLst>
          </p:cNvPr>
          <p:cNvSpPr txBox="1"/>
          <p:nvPr/>
        </p:nvSpPr>
        <p:spPr>
          <a:xfrm>
            <a:off x="428625" y="3768209"/>
            <a:ext cx="7524750" cy="1384995"/>
          </a:xfrm>
          <a:prstGeom prst="rect">
            <a:avLst/>
          </a:prstGeom>
          <a:noFill/>
        </p:spPr>
        <p:txBody>
          <a:bodyPr wrap="square">
            <a:spAutoFit/>
          </a:bodyPr>
          <a:lstStyle/>
          <a:p>
            <a:pPr algn="ctr"/>
            <a:r>
              <a:rPr lang="en-US" sz="2800" b="1" i="1" dirty="0">
                <a:solidFill>
                  <a:srgbClr val="000000"/>
                </a:solidFill>
                <a:latin typeface="Times New Roman" panose="02020603050405020304" pitchFamily="18" charset="0"/>
                <a:cs typeface="Times New Roman" panose="02020603050405020304" pitchFamily="18" charset="0"/>
              </a:rPr>
              <a:t>2</a:t>
            </a:r>
            <a:r>
              <a:rPr lang="en-US" sz="2800" b="1" i="1" baseline="30000" dirty="0">
                <a:solidFill>
                  <a:srgbClr val="000000"/>
                </a:solidFill>
                <a:latin typeface="Times New Roman" panose="02020603050405020304" pitchFamily="18" charset="0"/>
                <a:cs typeface="Times New Roman" panose="02020603050405020304" pitchFamily="18" charset="0"/>
              </a:rPr>
              <a:t>nd</a:t>
            </a:r>
            <a:r>
              <a:rPr lang="en-US" sz="2800" b="1" i="1" dirty="0">
                <a:solidFill>
                  <a:srgbClr val="000000"/>
                </a:solidFill>
                <a:effectLst/>
                <a:latin typeface="Times New Roman" panose="02020603050405020304" pitchFamily="18" charset="0"/>
                <a:cs typeface="Times New Roman" panose="02020603050405020304" pitchFamily="18" charset="0"/>
              </a:rPr>
              <a:t> coming</a:t>
            </a:r>
          </a:p>
          <a:p>
            <a:pPr algn="ctr"/>
            <a:r>
              <a:rPr lang="en-US" sz="2800" b="1" i="0" dirty="0">
                <a:solidFill>
                  <a:srgbClr val="000000"/>
                </a:solidFill>
                <a:effectLst/>
                <a:latin typeface="Times New Roman" panose="02020603050405020304" pitchFamily="18" charset="0"/>
                <a:cs typeface="Times New Roman" panose="02020603050405020304" pitchFamily="18" charset="0"/>
              </a:rPr>
              <a:t>Jesus comes as king</a:t>
            </a:r>
          </a:p>
          <a:p>
            <a:pPr algn="ctr"/>
            <a:r>
              <a:rPr lang="en-US" sz="2800" b="1" i="0" u="sng" dirty="0">
                <a:solidFill>
                  <a:srgbClr val="000000"/>
                </a:solidFill>
                <a:effectLst/>
                <a:latin typeface="Times New Roman" panose="02020603050405020304" pitchFamily="18" charset="0"/>
                <a:cs typeface="Times New Roman" panose="02020603050405020304" pitchFamily="18" charset="0"/>
              </a:rPr>
              <a:t>ruling</a:t>
            </a:r>
            <a:r>
              <a:rPr lang="en-US" sz="2800" b="1" i="0" dirty="0">
                <a:solidFill>
                  <a:srgbClr val="000000"/>
                </a:solidFill>
                <a:effectLst/>
                <a:latin typeface="Times New Roman" panose="02020603050405020304" pitchFamily="18" charset="0"/>
                <a:cs typeface="Times New Roman" panose="02020603050405020304" pitchFamily="18" charset="0"/>
              </a:rPr>
              <a:t> over subjects of his kingdom</a:t>
            </a:r>
          </a:p>
        </p:txBody>
      </p:sp>
      <p:sp>
        <p:nvSpPr>
          <p:cNvPr id="10" name="TextBox 9">
            <a:extLst>
              <a:ext uri="{FF2B5EF4-FFF2-40B4-BE49-F238E27FC236}">
                <a16:creationId xmlns:a16="http://schemas.microsoft.com/office/drawing/2014/main" id="{EDB03988-04F5-4E35-8D2E-DC05BF478F1B}"/>
              </a:ext>
            </a:extLst>
          </p:cNvPr>
          <p:cNvSpPr txBox="1"/>
          <p:nvPr/>
        </p:nvSpPr>
        <p:spPr>
          <a:xfrm>
            <a:off x="0" y="6092309"/>
            <a:ext cx="12192000" cy="769441"/>
          </a:xfrm>
          <a:prstGeom prst="rect">
            <a:avLst/>
          </a:prstGeom>
          <a:solidFill>
            <a:srgbClr val="532476"/>
          </a:solidFill>
        </p:spPr>
        <p:txBody>
          <a:bodyPr wrap="square">
            <a:spAutoFit/>
          </a:bodyPr>
          <a:lstStyle/>
          <a:p>
            <a:pPr algn="ctr"/>
            <a:r>
              <a:rPr lang="en-US" sz="4400" b="1" i="0" dirty="0">
                <a:solidFill>
                  <a:schemeClr val="bg1"/>
                </a:solidFill>
                <a:effectLst/>
                <a:latin typeface="Times New Roman" panose="02020603050405020304" pitchFamily="18" charset="0"/>
                <a:cs typeface="Times New Roman" panose="02020603050405020304" pitchFamily="18" charset="0"/>
              </a:rPr>
              <a:t>1000 years</a:t>
            </a:r>
          </a:p>
        </p:txBody>
      </p:sp>
    </p:spTree>
    <p:extLst>
      <p:ext uri="{BB962C8B-B14F-4D97-AF65-F5344CB8AC3E}">
        <p14:creationId xmlns:p14="http://schemas.microsoft.com/office/powerpoint/2010/main" val="424175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3C94C-DBEF-4D2B-9A0C-944419FE2B30}"/>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descr="7 Years 84 Months 2, 556 Days 61, 344 Hours 3, 680, 640 Minutes 220, 838,  400 Seconds: 7 Year Old Boy Or Girl Birthday Gift. 7th Birthday Party  Decoration &amp; Present: Not Only Journals, I Live To Journal: 9781727524949:  Amazon.com: Books">
            <a:extLst>
              <a:ext uri="{FF2B5EF4-FFF2-40B4-BE49-F238E27FC236}">
                <a16:creationId xmlns:a16="http://schemas.microsoft.com/office/drawing/2014/main" id="{59B53BDD-F37A-422D-B245-2838706D1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0" b="79556"/>
          <a:stretch/>
        </p:blipFill>
        <p:spPr bwMode="auto">
          <a:xfrm>
            <a:off x="359173" y="3470783"/>
            <a:ext cx="4573587" cy="12903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nt | Jesus, Triumphant in Tribulation | Midtown Fellowship: Two Notch">
            <a:extLst>
              <a:ext uri="{FF2B5EF4-FFF2-40B4-BE49-F238E27FC236}">
                <a16:creationId xmlns:a16="http://schemas.microsoft.com/office/drawing/2014/main" id="{D754F647-573E-45AE-8B46-C7CBE32AB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0" t="50000" r="17399" b="25587"/>
          <a:stretch/>
        </p:blipFill>
        <p:spPr bwMode="auto">
          <a:xfrm>
            <a:off x="1029096" y="4646803"/>
            <a:ext cx="3233739" cy="6103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6729BF-A5E3-4E6D-A783-76299467BF71}"/>
              </a:ext>
            </a:extLst>
          </p:cNvPr>
          <p:cNvSpPr txBox="1"/>
          <p:nvPr/>
        </p:nvSpPr>
        <p:spPr>
          <a:xfrm>
            <a:off x="4562472" y="2270454"/>
            <a:ext cx="2140744" cy="1200329"/>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Christ </a:t>
            </a:r>
          </a:p>
          <a:p>
            <a:pPr algn="ctr"/>
            <a:r>
              <a:rPr lang="en-US" sz="2400" dirty="0">
                <a:solidFill>
                  <a:schemeClr val="bg1"/>
                </a:solidFill>
                <a:latin typeface="Times New Roman" panose="02020603050405020304" pitchFamily="18" charset="0"/>
                <a:cs typeface="Times New Roman" panose="02020603050405020304" pitchFamily="18" charset="0"/>
              </a:rPr>
              <a:t>Returns</a:t>
            </a:r>
          </a:p>
          <a:p>
            <a:pPr algn="ctr"/>
            <a:r>
              <a:rPr lang="en-US" sz="2400" dirty="0">
                <a:solidFill>
                  <a:schemeClr val="bg1"/>
                </a:solidFill>
                <a:latin typeface="Times New Roman" panose="02020603050405020304" pitchFamily="18" charset="0"/>
                <a:cs typeface="Times New Roman" panose="02020603050405020304" pitchFamily="18" charset="0"/>
              </a:rPr>
              <a:t>with Church</a:t>
            </a:r>
          </a:p>
        </p:txBody>
      </p:sp>
      <p:sp>
        <p:nvSpPr>
          <p:cNvPr id="10" name="Arrow: Up 9">
            <a:extLst>
              <a:ext uri="{FF2B5EF4-FFF2-40B4-BE49-F238E27FC236}">
                <a16:creationId xmlns:a16="http://schemas.microsoft.com/office/drawing/2014/main" id="{76166794-BEAE-463A-B405-152E40090F5E}"/>
              </a:ext>
            </a:extLst>
          </p:cNvPr>
          <p:cNvSpPr/>
          <p:nvPr/>
        </p:nvSpPr>
        <p:spPr>
          <a:xfrm rot="10800000">
            <a:off x="4314825" y="1130935"/>
            <a:ext cx="2590800" cy="3105150"/>
          </a:xfrm>
          <a:prstGeom prst="up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5B2C606-4268-4D79-981B-294292F7083C}"/>
              </a:ext>
            </a:extLst>
          </p:cNvPr>
          <p:cNvSpPr txBox="1"/>
          <p:nvPr/>
        </p:nvSpPr>
        <p:spPr>
          <a:xfrm>
            <a:off x="4738685" y="4486856"/>
            <a:ext cx="1788318" cy="1200329"/>
          </a:xfrm>
          <a:prstGeom prst="rect">
            <a:avLst/>
          </a:prstGeom>
          <a:solidFill>
            <a:srgbClr val="C00000"/>
          </a:solid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Human </a:t>
            </a:r>
          </a:p>
          <a:p>
            <a:pPr algn="ctr"/>
            <a:r>
              <a:rPr lang="en-US" sz="2400" dirty="0">
                <a:solidFill>
                  <a:schemeClr val="bg1"/>
                </a:solidFill>
                <a:latin typeface="Times New Roman" panose="02020603050405020304" pitchFamily="18" charset="0"/>
                <a:cs typeface="Times New Roman" panose="02020603050405020304" pitchFamily="18" charset="0"/>
              </a:rPr>
              <a:t>opponents</a:t>
            </a:r>
          </a:p>
          <a:p>
            <a:pPr algn="ctr"/>
            <a:r>
              <a:rPr lang="en-US" sz="2400" dirty="0">
                <a:solidFill>
                  <a:schemeClr val="bg1"/>
                </a:solidFill>
                <a:latin typeface="Times New Roman" panose="02020603050405020304" pitchFamily="18" charset="0"/>
                <a:cs typeface="Times New Roman" panose="02020603050405020304" pitchFamily="18" charset="0"/>
              </a:rPr>
              <a:t>destroyed</a:t>
            </a:r>
          </a:p>
        </p:txBody>
      </p:sp>
      <p:pic>
        <p:nvPicPr>
          <p:cNvPr id="3076" name="Picture 4" descr="Starship Troopers (1997)">
            <a:extLst>
              <a:ext uri="{FF2B5EF4-FFF2-40B4-BE49-F238E27FC236}">
                <a16:creationId xmlns:a16="http://schemas.microsoft.com/office/drawing/2014/main" id="{CB24C409-5782-4E35-9716-FC1C52BD5F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50" b="11350"/>
          <a:stretch/>
        </p:blipFill>
        <p:spPr bwMode="auto">
          <a:xfrm>
            <a:off x="7025404" y="1770672"/>
            <a:ext cx="5020621" cy="310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9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698</Words>
  <Application>Microsoft Macintosh PowerPoint</Application>
  <PresentationFormat>Widescreen</PresentationFormat>
  <Paragraphs>77</Paragraphs>
  <Slides>20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Avenir Next LT Pro</vt:lpstr>
      <vt:lpstr>Calibri</vt:lpstr>
      <vt:lpstr>Calibri Light</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Topical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9</cp:revision>
  <dcterms:created xsi:type="dcterms:W3CDTF">2020-11-24T08:55:22Z</dcterms:created>
  <dcterms:modified xsi:type="dcterms:W3CDTF">2020-11-29T03:21:13Z</dcterms:modified>
</cp:coreProperties>
</file>